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40"/>
  </p:notesMasterIdLst>
  <p:sldIdLst>
    <p:sldId id="268" r:id="rId5"/>
    <p:sldId id="272" r:id="rId6"/>
    <p:sldId id="257" r:id="rId7"/>
    <p:sldId id="273" r:id="rId8"/>
    <p:sldId id="259" r:id="rId9"/>
    <p:sldId id="262" r:id="rId10"/>
    <p:sldId id="263" r:id="rId11"/>
    <p:sldId id="264" r:id="rId12"/>
    <p:sldId id="292" r:id="rId13"/>
    <p:sldId id="293" r:id="rId14"/>
    <p:sldId id="294" r:id="rId15"/>
    <p:sldId id="295" r:id="rId16"/>
    <p:sldId id="296" r:id="rId17"/>
    <p:sldId id="297" r:id="rId18"/>
    <p:sldId id="265" r:id="rId19"/>
    <p:sldId id="274" r:id="rId20"/>
    <p:sldId id="260" r:id="rId21"/>
    <p:sldId id="258" r:id="rId22"/>
    <p:sldId id="266" r:id="rId23"/>
    <p:sldId id="275" r:id="rId24"/>
    <p:sldId id="276" r:id="rId25"/>
    <p:sldId id="277" r:id="rId26"/>
    <p:sldId id="278" r:id="rId27"/>
    <p:sldId id="279" r:id="rId28"/>
    <p:sldId id="281" r:id="rId29"/>
    <p:sldId id="282" r:id="rId30"/>
    <p:sldId id="283" r:id="rId31"/>
    <p:sldId id="284" r:id="rId32"/>
    <p:sldId id="285" r:id="rId33"/>
    <p:sldId id="286" r:id="rId34"/>
    <p:sldId id="287" r:id="rId35"/>
    <p:sldId id="288" r:id="rId36"/>
    <p:sldId id="289" r:id="rId37"/>
    <p:sldId id="290" r:id="rId38"/>
    <p:sldId id="29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326FABB-3CE2-4F52-8B1C-845F4867942E}">
          <p14:sldIdLst>
            <p14:sldId id="268"/>
            <p14:sldId id="272"/>
            <p14:sldId id="257"/>
            <p14:sldId id="273"/>
            <p14:sldId id="259"/>
            <p14:sldId id="262"/>
            <p14:sldId id="263"/>
            <p14:sldId id="264"/>
            <p14:sldId id="292"/>
            <p14:sldId id="293"/>
            <p14:sldId id="294"/>
            <p14:sldId id="295"/>
            <p14:sldId id="296"/>
            <p14:sldId id="297"/>
            <p14:sldId id="265"/>
            <p14:sldId id="274"/>
            <p14:sldId id="260"/>
            <p14:sldId id="258"/>
            <p14:sldId id="266"/>
            <p14:sldId id="275"/>
            <p14:sldId id="276"/>
            <p14:sldId id="277"/>
            <p14:sldId id="278"/>
            <p14:sldId id="279"/>
            <p14:sldId id="281"/>
            <p14:sldId id="282"/>
            <p14:sldId id="283"/>
            <p14:sldId id="284"/>
            <p14:sldId id="285"/>
            <p14:sldId id="286"/>
            <p14:sldId id="287"/>
            <p14:sldId id="288"/>
          </p14:sldIdLst>
        </p14:section>
        <p14:section name="Sección sin título" id="{52C8E01B-1279-40C7-935D-C57E204DA4AD}">
          <p14:sldIdLst>
            <p14:sldId id="289"/>
            <p14:sldId id="290"/>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4E0F"/>
    <a:srgbClr val="F09415"/>
    <a:srgbClr val="9D1604"/>
    <a:srgbClr val="A420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648829-3099-4EFA-9AA4-9970E5A96BC6}" v="70" vWet="72" dt="2021-09-25T21:15:47.794"/>
    <p1510:client id="{7BE2F46D-4551-4FDC-915E-AFB3FC9C3CE8}" v="3" dt="2021-09-25T20:32:59.684"/>
    <p1510:client id="{9CFE9139-2A49-4B3A-8ED3-765BC2425498}" v="1039" dt="2021-09-25T21:25:13.54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Eduardo Enciso Agudelo" userId="S::enciso.j@javeriana.edu.co::6238c7bd-8019-4b09-87e1-f9bf3dea4fba" providerId="AD" clId="Web-{A62D4B26-DBE8-4101-8BD4-2AB997FDDC65}"/>
    <pc:docChg chg="delSld modSld modSection">
      <pc:chgData name="Jorge Eduardo Enciso Agudelo" userId="S::enciso.j@javeriana.edu.co::6238c7bd-8019-4b09-87e1-f9bf3dea4fba" providerId="AD" clId="Web-{A62D4B26-DBE8-4101-8BD4-2AB997FDDC65}" dt="2021-09-24T16:35:02.743" v="40"/>
      <pc:docMkLst>
        <pc:docMk/>
      </pc:docMkLst>
      <pc:sldChg chg="del">
        <pc:chgData name="Jorge Eduardo Enciso Agudelo" userId="S::enciso.j@javeriana.edu.co::6238c7bd-8019-4b09-87e1-f9bf3dea4fba" providerId="AD" clId="Web-{A62D4B26-DBE8-4101-8BD4-2AB997FDDC65}" dt="2021-09-24T16:33:56.007" v="0"/>
        <pc:sldMkLst>
          <pc:docMk/>
          <pc:sldMk cId="3668684556" sldId="280"/>
        </pc:sldMkLst>
      </pc:sldChg>
      <pc:sldChg chg="modSp">
        <pc:chgData name="Jorge Eduardo Enciso Agudelo" userId="S::enciso.j@javeriana.edu.co::6238c7bd-8019-4b09-87e1-f9bf3dea4fba" providerId="AD" clId="Web-{A62D4B26-DBE8-4101-8BD4-2AB997FDDC65}" dt="2021-09-24T16:34:26.117" v="38"/>
        <pc:sldMkLst>
          <pc:docMk/>
          <pc:sldMk cId="186338710" sldId="284"/>
        </pc:sldMkLst>
        <pc:graphicFrameChg chg="mod modGraphic">
          <ac:chgData name="Jorge Eduardo Enciso Agudelo" userId="S::enciso.j@javeriana.edu.co::6238c7bd-8019-4b09-87e1-f9bf3dea4fba" providerId="AD" clId="Web-{A62D4B26-DBE8-4101-8BD4-2AB997FDDC65}" dt="2021-09-24T16:34:26.117" v="38"/>
          <ac:graphicFrameMkLst>
            <pc:docMk/>
            <pc:sldMk cId="186338710" sldId="284"/>
            <ac:graphicFrameMk id="2" creationId="{D6781737-2CBE-4C0C-83B3-B1284B3D1E10}"/>
          </ac:graphicFrameMkLst>
        </pc:graphicFrameChg>
      </pc:sldChg>
      <pc:sldChg chg="delSp modSp delAnim">
        <pc:chgData name="Jorge Eduardo Enciso Agudelo" userId="S::enciso.j@javeriana.edu.co::6238c7bd-8019-4b09-87e1-f9bf3dea4fba" providerId="AD" clId="Web-{A62D4B26-DBE8-4101-8BD4-2AB997FDDC65}" dt="2021-09-24T16:35:02.743" v="40"/>
        <pc:sldMkLst>
          <pc:docMk/>
          <pc:sldMk cId="3339424371" sldId="287"/>
        </pc:sldMkLst>
        <pc:picChg chg="del mod">
          <ac:chgData name="Jorge Eduardo Enciso Agudelo" userId="S::enciso.j@javeriana.edu.co::6238c7bd-8019-4b09-87e1-f9bf3dea4fba" providerId="AD" clId="Web-{A62D4B26-DBE8-4101-8BD4-2AB997FDDC65}" dt="2021-09-24T16:35:02.743" v="40"/>
          <ac:picMkLst>
            <pc:docMk/>
            <pc:sldMk cId="3339424371" sldId="287"/>
            <ac:picMk id="17" creationId="{E776E410-6DE0-42C1-A8F9-2797F856438C}"/>
          </ac:picMkLst>
        </pc:picChg>
      </pc:sldChg>
    </pc:docChg>
  </pc:docChgLst>
  <pc:docChgLst>
    <pc:chgData name="Sergio Andres Rojas Moreno" userId="S::s_rojas@javeriana.edu.co::28732e44-04ef-4d41-895a-45725ac7dbab" providerId="AD" clId="Web-{0CB061C8-ECC3-4E8F-A7E2-6A1C60C1793B}"/>
    <pc:docChg chg="modSld">
      <pc:chgData name="Sergio Andres Rojas Moreno" userId="S::s_rojas@javeriana.edu.co::28732e44-04ef-4d41-895a-45725ac7dbab" providerId="AD" clId="Web-{0CB061C8-ECC3-4E8F-A7E2-6A1C60C1793B}" dt="2021-09-19T22:23:45.724" v="4" actId="20577"/>
      <pc:docMkLst>
        <pc:docMk/>
      </pc:docMkLst>
      <pc:sldChg chg="modSp">
        <pc:chgData name="Sergio Andres Rojas Moreno" userId="S::s_rojas@javeriana.edu.co::28732e44-04ef-4d41-895a-45725ac7dbab" providerId="AD" clId="Web-{0CB061C8-ECC3-4E8F-A7E2-6A1C60C1793B}" dt="2021-09-19T22:23:45.724" v="4" actId="20577"/>
        <pc:sldMkLst>
          <pc:docMk/>
          <pc:sldMk cId="4068259346" sldId="256"/>
        </pc:sldMkLst>
        <pc:spChg chg="mod">
          <ac:chgData name="Sergio Andres Rojas Moreno" userId="S::s_rojas@javeriana.edu.co::28732e44-04ef-4d41-895a-45725ac7dbab" providerId="AD" clId="Web-{0CB061C8-ECC3-4E8F-A7E2-6A1C60C1793B}" dt="2021-09-19T22:23:45.724" v="4" actId="20577"/>
          <ac:spMkLst>
            <pc:docMk/>
            <pc:sldMk cId="4068259346" sldId="256"/>
            <ac:spMk id="3" creationId="{2158B2B2-B3FD-4D28-8412-A4D5416BC03C}"/>
          </ac:spMkLst>
        </pc:spChg>
      </pc:sldChg>
    </pc:docChg>
  </pc:docChgLst>
  <pc:docChgLst>
    <pc:chgData name="Alexander Luna Ruiz" userId="S::alunar@javeriana.edu.co::1f39af61-4019-4f7a-82af-fcadea800b67" providerId="AD" clId="Web-{7BE540D4-8A7C-4039-9C22-9FC00E0FA969}"/>
    <pc:docChg chg="modSld">
      <pc:chgData name="Alexander Luna Ruiz" userId="S::alunar@javeriana.edu.co::1f39af61-4019-4f7a-82af-fcadea800b67" providerId="AD" clId="Web-{7BE540D4-8A7C-4039-9C22-9FC00E0FA969}" dt="2021-09-24T06:26:17.259" v="70" actId="20577"/>
      <pc:docMkLst>
        <pc:docMk/>
      </pc:docMkLst>
      <pc:sldChg chg="modSp">
        <pc:chgData name="Alexander Luna Ruiz" userId="S::alunar@javeriana.edu.co::1f39af61-4019-4f7a-82af-fcadea800b67" providerId="AD" clId="Web-{7BE540D4-8A7C-4039-9C22-9FC00E0FA969}" dt="2021-09-24T06:16:07.222" v="6" actId="20577"/>
        <pc:sldMkLst>
          <pc:docMk/>
          <pc:sldMk cId="1276778066" sldId="258"/>
        </pc:sldMkLst>
        <pc:spChg chg="mod">
          <ac:chgData name="Alexander Luna Ruiz" userId="S::alunar@javeriana.edu.co::1f39af61-4019-4f7a-82af-fcadea800b67" providerId="AD" clId="Web-{7BE540D4-8A7C-4039-9C22-9FC00E0FA969}" dt="2021-09-24T06:16:07.222" v="6" actId="20577"/>
          <ac:spMkLst>
            <pc:docMk/>
            <pc:sldMk cId="1276778066" sldId="258"/>
            <ac:spMk id="3" creationId="{C55E2CEB-713E-4648-9EBA-A301EF867B89}"/>
          </ac:spMkLst>
        </pc:spChg>
      </pc:sldChg>
      <pc:sldChg chg="modSp">
        <pc:chgData name="Alexander Luna Ruiz" userId="S::alunar@javeriana.edu.co::1f39af61-4019-4f7a-82af-fcadea800b67" providerId="AD" clId="Web-{7BE540D4-8A7C-4039-9C22-9FC00E0FA969}" dt="2021-09-24T06:15:49.065" v="4" actId="20577"/>
        <pc:sldMkLst>
          <pc:docMk/>
          <pc:sldMk cId="154726064" sldId="266"/>
        </pc:sldMkLst>
        <pc:spChg chg="mod">
          <ac:chgData name="Alexander Luna Ruiz" userId="S::alunar@javeriana.edu.co::1f39af61-4019-4f7a-82af-fcadea800b67" providerId="AD" clId="Web-{7BE540D4-8A7C-4039-9C22-9FC00E0FA969}" dt="2021-09-24T06:15:49.065" v="4" actId="20577"/>
          <ac:spMkLst>
            <pc:docMk/>
            <pc:sldMk cId="154726064" sldId="266"/>
            <ac:spMk id="3" creationId="{18E36EB6-E20E-4F56-B470-3F71A35DB7C7}"/>
          </ac:spMkLst>
        </pc:spChg>
      </pc:sldChg>
      <pc:sldChg chg="modSp">
        <pc:chgData name="Alexander Luna Ruiz" userId="S::alunar@javeriana.edu.co::1f39af61-4019-4f7a-82af-fcadea800b67" providerId="AD" clId="Web-{7BE540D4-8A7C-4039-9C22-9FC00E0FA969}" dt="2021-09-24T06:16:43.020" v="8" actId="20577"/>
        <pc:sldMkLst>
          <pc:docMk/>
          <pc:sldMk cId="376271111" sldId="276"/>
        </pc:sldMkLst>
        <pc:spChg chg="mod">
          <ac:chgData name="Alexander Luna Ruiz" userId="S::alunar@javeriana.edu.co::1f39af61-4019-4f7a-82af-fcadea800b67" providerId="AD" clId="Web-{7BE540D4-8A7C-4039-9C22-9FC00E0FA969}" dt="2021-09-24T06:16:43.020" v="8" actId="20577"/>
          <ac:spMkLst>
            <pc:docMk/>
            <pc:sldMk cId="376271111" sldId="276"/>
            <ac:spMk id="3" creationId="{18E36EB6-E20E-4F56-B470-3F71A35DB7C7}"/>
          </ac:spMkLst>
        </pc:spChg>
      </pc:sldChg>
      <pc:sldChg chg="modSp">
        <pc:chgData name="Alexander Luna Ruiz" userId="S::alunar@javeriana.edu.co::1f39af61-4019-4f7a-82af-fcadea800b67" providerId="AD" clId="Web-{7BE540D4-8A7C-4039-9C22-9FC00E0FA969}" dt="2021-09-24T06:17:17.993" v="20" actId="20577"/>
        <pc:sldMkLst>
          <pc:docMk/>
          <pc:sldMk cId="2879334345" sldId="277"/>
        </pc:sldMkLst>
        <pc:spChg chg="mod">
          <ac:chgData name="Alexander Luna Ruiz" userId="S::alunar@javeriana.edu.co::1f39af61-4019-4f7a-82af-fcadea800b67" providerId="AD" clId="Web-{7BE540D4-8A7C-4039-9C22-9FC00E0FA969}" dt="2021-09-24T06:17:17.993" v="20" actId="20577"/>
          <ac:spMkLst>
            <pc:docMk/>
            <pc:sldMk cId="2879334345" sldId="277"/>
            <ac:spMk id="3" creationId="{18E36EB6-E20E-4F56-B470-3F71A35DB7C7}"/>
          </ac:spMkLst>
        </pc:spChg>
      </pc:sldChg>
      <pc:sldChg chg="modSp">
        <pc:chgData name="Alexander Luna Ruiz" userId="S::alunar@javeriana.edu.co::1f39af61-4019-4f7a-82af-fcadea800b67" providerId="AD" clId="Web-{7BE540D4-8A7C-4039-9C22-9FC00E0FA969}" dt="2021-09-24T06:17:41.478" v="22" actId="1076"/>
        <pc:sldMkLst>
          <pc:docMk/>
          <pc:sldMk cId="1362701514" sldId="278"/>
        </pc:sldMkLst>
        <pc:picChg chg="mod">
          <ac:chgData name="Alexander Luna Ruiz" userId="S::alunar@javeriana.edu.co::1f39af61-4019-4f7a-82af-fcadea800b67" providerId="AD" clId="Web-{7BE540D4-8A7C-4039-9C22-9FC00E0FA969}" dt="2021-09-24T06:17:41.478" v="22" actId="1076"/>
          <ac:picMkLst>
            <pc:docMk/>
            <pc:sldMk cId="1362701514" sldId="278"/>
            <ac:picMk id="10" creationId="{3BCEE2BF-47AA-4CEE-B37B-0CB0E02BAA33}"/>
          </ac:picMkLst>
        </pc:picChg>
      </pc:sldChg>
      <pc:sldChg chg="modSp">
        <pc:chgData name="Alexander Luna Ruiz" userId="S::alunar@javeriana.edu.co::1f39af61-4019-4f7a-82af-fcadea800b67" providerId="AD" clId="Web-{7BE540D4-8A7C-4039-9C22-9FC00E0FA969}" dt="2021-09-24T06:18:35.573" v="26" actId="20577"/>
        <pc:sldMkLst>
          <pc:docMk/>
          <pc:sldMk cId="3668684556" sldId="280"/>
        </pc:sldMkLst>
        <pc:spChg chg="mod">
          <ac:chgData name="Alexander Luna Ruiz" userId="S::alunar@javeriana.edu.co::1f39af61-4019-4f7a-82af-fcadea800b67" providerId="AD" clId="Web-{7BE540D4-8A7C-4039-9C22-9FC00E0FA969}" dt="2021-09-24T06:18:35.573" v="26" actId="20577"/>
          <ac:spMkLst>
            <pc:docMk/>
            <pc:sldMk cId="3668684556" sldId="280"/>
            <ac:spMk id="10" creationId="{028BCC5E-70C4-49A0-896B-66A40BF2C4FF}"/>
          </ac:spMkLst>
        </pc:spChg>
      </pc:sldChg>
      <pc:sldChg chg="modSp">
        <pc:chgData name="Alexander Luna Ruiz" userId="S::alunar@javeriana.edu.co::1f39af61-4019-4f7a-82af-fcadea800b67" providerId="AD" clId="Web-{7BE540D4-8A7C-4039-9C22-9FC00E0FA969}" dt="2021-09-24T06:19:53.607" v="31" actId="20577"/>
        <pc:sldMkLst>
          <pc:docMk/>
          <pc:sldMk cId="2364195168" sldId="282"/>
        </pc:sldMkLst>
        <pc:spChg chg="mod">
          <ac:chgData name="Alexander Luna Ruiz" userId="S::alunar@javeriana.edu.co::1f39af61-4019-4f7a-82af-fcadea800b67" providerId="AD" clId="Web-{7BE540D4-8A7C-4039-9C22-9FC00E0FA969}" dt="2021-09-24T06:19:53.607" v="31" actId="20577"/>
          <ac:spMkLst>
            <pc:docMk/>
            <pc:sldMk cId="2364195168" sldId="282"/>
            <ac:spMk id="11" creationId="{7603ECCA-D8C1-48C9-B6F4-215FB5783468}"/>
          </ac:spMkLst>
        </pc:spChg>
      </pc:sldChg>
      <pc:sldChg chg="modSp">
        <pc:chgData name="Alexander Luna Ruiz" userId="S::alunar@javeriana.edu.co::1f39af61-4019-4f7a-82af-fcadea800b67" providerId="AD" clId="Web-{7BE540D4-8A7C-4039-9C22-9FC00E0FA969}" dt="2021-09-24T06:20:55.906" v="37" actId="20577"/>
        <pc:sldMkLst>
          <pc:docMk/>
          <pc:sldMk cId="79779221" sldId="283"/>
        </pc:sldMkLst>
        <pc:spChg chg="mod">
          <ac:chgData name="Alexander Luna Ruiz" userId="S::alunar@javeriana.edu.co::1f39af61-4019-4f7a-82af-fcadea800b67" providerId="AD" clId="Web-{7BE540D4-8A7C-4039-9C22-9FC00E0FA969}" dt="2021-09-24T06:20:55.906" v="37" actId="20577"/>
          <ac:spMkLst>
            <pc:docMk/>
            <pc:sldMk cId="79779221" sldId="283"/>
            <ac:spMk id="8" creationId="{210A10AB-177A-4995-8AD8-0FC002D13949}"/>
          </ac:spMkLst>
        </pc:spChg>
      </pc:sldChg>
      <pc:sldChg chg="modSp">
        <pc:chgData name="Alexander Luna Ruiz" userId="S::alunar@javeriana.edu.co::1f39af61-4019-4f7a-82af-fcadea800b67" providerId="AD" clId="Web-{7BE540D4-8A7C-4039-9C22-9FC00E0FA969}" dt="2021-09-24T06:22:17.502" v="47" actId="20577"/>
        <pc:sldMkLst>
          <pc:docMk/>
          <pc:sldMk cId="1160872277" sldId="285"/>
        </pc:sldMkLst>
        <pc:spChg chg="mod">
          <ac:chgData name="Alexander Luna Ruiz" userId="S::alunar@javeriana.edu.co::1f39af61-4019-4f7a-82af-fcadea800b67" providerId="AD" clId="Web-{7BE540D4-8A7C-4039-9C22-9FC00E0FA969}" dt="2021-09-24T06:22:17.502" v="47" actId="20577"/>
          <ac:spMkLst>
            <pc:docMk/>
            <pc:sldMk cId="1160872277" sldId="285"/>
            <ac:spMk id="8" creationId="{210A10AB-177A-4995-8AD8-0FC002D13949}"/>
          </ac:spMkLst>
        </pc:spChg>
      </pc:sldChg>
      <pc:sldChg chg="modSp">
        <pc:chgData name="Alexander Luna Ruiz" userId="S::alunar@javeriana.edu.co::1f39af61-4019-4f7a-82af-fcadea800b67" providerId="AD" clId="Web-{7BE540D4-8A7C-4039-9C22-9FC00E0FA969}" dt="2021-09-24T06:24:13.396" v="53" actId="20577"/>
        <pc:sldMkLst>
          <pc:docMk/>
          <pc:sldMk cId="3601319960" sldId="289"/>
        </pc:sldMkLst>
        <pc:spChg chg="mod">
          <ac:chgData name="Alexander Luna Ruiz" userId="S::alunar@javeriana.edu.co::1f39af61-4019-4f7a-82af-fcadea800b67" providerId="AD" clId="Web-{7BE540D4-8A7C-4039-9C22-9FC00E0FA969}" dt="2021-09-24T06:24:13.396" v="53" actId="20577"/>
          <ac:spMkLst>
            <pc:docMk/>
            <pc:sldMk cId="3601319960" sldId="289"/>
            <ac:spMk id="7" creationId="{B3CA4B51-881F-4D1C-B115-F994DF623E7E}"/>
          </ac:spMkLst>
        </pc:spChg>
      </pc:sldChg>
      <pc:sldChg chg="modSp">
        <pc:chgData name="Alexander Luna Ruiz" userId="S::alunar@javeriana.edu.co::1f39af61-4019-4f7a-82af-fcadea800b67" providerId="AD" clId="Web-{7BE540D4-8A7C-4039-9C22-9FC00E0FA969}" dt="2021-09-24T06:26:17.259" v="70" actId="20577"/>
        <pc:sldMkLst>
          <pc:docMk/>
          <pc:sldMk cId="4105483191" sldId="290"/>
        </pc:sldMkLst>
        <pc:spChg chg="mod">
          <ac:chgData name="Alexander Luna Ruiz" userId="S::alunar@javeriana.edu.co::1f39af61-4019-4f7a-82af-fcadea800b67" providerId="AD" clId="Web-{7BE540D4-8A7C-4039-9C22-9FC00E0FA969}" dt="2021-09-24T06:26:17.259" v="70" actId="20577"/>
          <ac:spMkLst>
            <pc:docMk/>
            <pc:sldMk cId="4105483191" sldId="290"/>
            <ac:spMk id="7" creationId="{B3CA4B51-881F-4D1C-B115-F994DF623E7E}"/>
          </ac:spMkLst>
        </pc:spChg>
      </pc:sldChg>
    </pc:docChg>
  </pc:docChgLst>
  <pc:docChgLst>
    <pc:chgData name="Sergio Andres Rojas Moreno" userId="S::s_rojas@javeriana.edu.co::28732e44-04ef-4d41-895a-45725ac7dbab" providerId="AD" clId="Web-{7BE2F46D-4551-4FDC-915E-AFB3FC9C3CE8}"/>
    <pc:docChg chg="modSld">
      <pc:chgData name="Sergio Andres Rojas Moreno" userId="S::s_rojas@javeriana.edu.co::28732e44-04ef-4d41-895a-45725ac7dbab" providerId="AD" clId="Web-{7BE2F46D-4551-4FDC-915E-AFB3FC9C3CE8}" dt="2021-09-25T20:32:55.590" v="1" actId="20577"/>
      <pc:docMkLst>
        <pc:docMk/>
      </pc:docMkLst>
      <pc:sldChg chg="modSp">
        <pc:chgData name="Sergio Andres Rojas Moreno" userId="S::s_rojas@javeriana.edu.co::28732e44-04ef-4d41-895a-45725ac7dbab" providerId="AD" clId="Web-{7BE2F46D-4551-4FDC-915E-AFB3FC9C3CE8}" dt="2021-09-25T20:32:55.590" v="1" actId="20577"/>
        <pc:sldMkLst>
          <pc:docMk/>
          <pc:sldMk cId="2583538914" sldId="259"/>
        </pc:sldMkLst>
        <pc:spChg chg="mod">
          <ac:chgData name="Sergio Andres Rojas Moreno" userId="S::s_rojas@javeriana.edu.co::28732e44-04ef-4d41-895a-45725ac7dbab" providerId="AD" clId="Web-{7BE2F46D-4551-4FDC-915E-AFB3FC9C3CE8}" dt="2021-09-25T20:32:55.590" v="1" actId="20577"/>
          <ac:spMkLst>
            <pc:docMk/>
            <pc:sldMk cId="2583538914" sldId="259"/>
            <ac:spMk id="3" creationId="{22B09851-7F98-41D6-924D-81B211B90263}"/>
          </ac:spMkLst>
        </pc:spChg>
      </pc:sldChg>
    </pc:docChg>
  </pc:docChgLst>
  <pc:docChgLst>
    <pc:chgData name="Daniel Figueroa Torres" userId="65e5dd29-86f6-4307-8e27-7744f07aa430" providerId="ADAL" clId="{5B648829-3099-4EFA-9AA4-9970E5A96BC6}"/>
    <pc:docChg chg="undo redo custSel addSld delSld modSld sldOrd">
      <pc:chgData name="Daniel Figueroa Torres" userId="65e5dd29-86f6-4307-8e27-7744f07aa430" providerId="ADAL" clId="{5B648829-3099-4EFA-9AA4-9970E5A96BC6}" dt="2021-09-23T06:42:54.074" v="982" actId="47"/>
      <pc:docMkLst>
        <pc:docMk/>
      </pc:docMkLst>
      <pc:sldChg chg="addSp delSp modSp mod setBg addAnim">
        <pc:chgData name="Daniel Figueroa Torres" userId="65e5dd29-86f6-4307-8e27-7744f07aa430" providerId="ADAL" clId="{5B648829-3099-4EFA-9AA4-9970E5A96BC6}" dt="2021-09-23T05:09:31.581" v="14"/>
        <pc:sldMkLst>
          <pc:docMk/>
          <pc:sldMk cId="4068259346" sldId="256"/>
        </pc:sldMkLst>
        <pc:spChg chg="mod ord">
          <ac:chgData name="Daniel Figueroa Torres" userId="65e5dd29-86f6-4307-8e27-7744f07aa430" providerId="ADAL" clId="{5B648829-3099-4EFA-9AA4-9970E5A96BC6}" dt="2021-09-23T05:09:31.578" v="12" actId="26606"/>
          <ac:spMkLst>
            <pc:docMk/>
            <pc:sldMk cId="4068259346" sldId="256"/>
            <ac:spMk id="2" creationId="{1007EA28-B35F-4434-8209-BC210FA25B2A}"/>
          </ac:spMkLst>
        </pc:spChg>
        <pc:spChg chg="mod">
          <ac:chgData name="Daniel Figueroa Torres" userId="65e5dd29-86f6-4307-8e27-7744f07aa430" providerId="ADAL" clId="{5B648829-3099-4EFA-9AA4-9970E5A96BC6}" dt="2021-09-23T05:09:31.578" v="12" actId="26606"/>
          <ac:spMkLst>
            <pc:docMk/>
            <pc:sldMk cId="4068259346" sldId="256"/>
            <ac:spMk id="3" creationId="{2158B2B2-B3FD-4D28-8412-A4D5416BC03C}"/>
          </ac:spMkLst>
        </pc:spChg>
        <pc:spChg chg="add del">
          <ac:chgData name="Daniel Figueroa Torres" userId="65e5dd29-86f6-4307-8e27-7744f07aa430" providerId="ADAL" clId="{5B648829-3099-4EFA-9AA4-9970E5A96BC6}" dt="2021-09-23T05:09:20.879" v="9" actId="26606"/>
          <ac:spMkLst>
            <pc:docMk/>
            <pc:sldMk cId="4068259346" sldId="256"/>
            <ac:spMk id="8" creationId="{87C031CB-DEB3-405F-9996-5322C24A6A93}"/>
          </ac:spMkLst>
        </pc:spChg>
        <pc:spChg chg="add del">
          <ac:chgData name="Daniel Figueroa Torres" userId="65e5dd29-86f6-4307-8e27-7744f07aa430" providerId="ADAL" clId="{5B648829-3099-4EFA-9AA4-9970E5A96BC6}" dt="2021-09-23T05:09:20.879" v="9" actId="26606"/>
          <ac:spMkLst>
            <pc:docMk/>
            <pc:sldMk cId="4068259346" sldId="256"/>
            <ac:spMk id="14" creationId="{273350E1-40B5-47D9-8DDD-3C2A17B4B6D9}"/>
          </ac:spMkLst>
        </pc:spChg>
        <pc:spChg chg="add del">
          <ac:chgData name="Daniel Figueroa Torres" userId="65e5dd29-86f6-4307-8e27-7744f07aa430" providerId="ADAL" clId="{5B648829-3099-4EFA-9AA4-9970E5A96BC6}" dt="2021-09-23T05:09:20.879" v="9" actId="26606"/>
          <ac:spMkLst>
            <pc:docMk/>
            <pc:sldMk cId="4068259346" sldId="256"/>
            <ac:spMk id="18" creationId="{108AC4DC-69B5-4DD1-84BC-850C5A286185}"/>
          </ac:spMkLst>
        </pc:spChg>
        <pc:spChg chg="add del">
          <ac:chgData name="Daniel Figueroa Torres" userId="65e5dd29-86f6-4307-8e27-7744f07aa430" providerId="ADAL" clId="{5B648829-3099-4EFA-9AA4-9970E5A96BC6}" dt="2021-09-23T05:09:31.536" v="11" actId="26606"/>
          <ac:spMkLst>
            <pc:docMk/>
            <pc:sldMk cId="4068259346" sldId="256"/>
            <ac:spMk id="20" creationId="{8B1B45BD-D05B-47CB-97E5-994F293A1581}"/>
          </ac:spMkLst>
        </pc:spChg>
        <pc:spChg chg="add del">
          <ac:chgData name="Daniel Figueroa Torres" userId="65e5dd29-86f6-4307-8e27-7744f07aa430" providerId="ADAL" clId="{5B648829-3099-4EFA-9AA4-9970E5A96BC6}" dt="2021-09-23T05:09:31.536" v="11" actId="26606"/>
          <ac:spMkLst>
            <pc:docMk/>
            <pc:sldMk cId="4068259346" sldId="256"/>
            <ac:spMk id="22" creationId="{2D3E1E67-68B8-49AF-8DBA-E7E08CD3F886}"/>
          </ac:spMkLst>
        </pc:spChg>
        <pc:spChg chg="add del">
          <ac:chgData name="Daniel Figueroa Torres" userId="65e5dd29-86f6-4307-8e27-7744f07aa430" providerId="ADAL" clId="{5B648829-3099-4EFA-9AA4-9970E5A96BC6}" dt="2021-09-23T05:09:31.536" v="11" actId="26606"/>
          <ac:spMkLst>
            <pc:docMk/>
            <pc:sldMk cId="4068259346" sldId="256"/>
            <ac:spMk id="23" creationId="{896FDE7C-B860-44EE-B294-C8358F7A8EB1}"/>
          </ac:spMkLst>
        </pc:spChg>
        <pc:spChg chg="add">
          <ac:chgData name="Daniel Figueroa Torres" userId="65e5dd29-86f6-4307-8e27-7744f07aa430" providerId="ADAL" clId="{5B648829-3099-4EFA-9AA4-9970E5A96BC6}" dt="2021-09-23T05:09:31.578" v="12" actId="26606"/>
          <ac:spMkLst>
            <pc:docMk/>
            <pc:sldMk cId="4068259346" sldId="256"/>
            <ac:spMk id="25" creationId="{B2E911EF-80F5-4781-A4DF-44EFAF242FB8}"/>
          </ac:spMkLst>
        </pc:spChg>
        <pc:spChg chg="add">
          <ac:chgData name="Daniel Figueroa Torres" userId="65e5dd29-86f6-4307-8e27-7744f07aa430" providerId="ADAL" clId="{5B648829-3099-4EFA-9AA4-9970E5A96BC6}" dt="2021-09-23T05:09:31.578" v="12" actId="26606"/>
          <ac:spMkLst>
            <pc:docMk/>
            <pc:sldMk cId="4068259346" sldId="256"/>
            <ac:spMk id="27" creationId="{EFFB5C33-24B2-4764-BDBD-4C10A21DB1B4}"/>
          </ac:spMkLst>
        </pc:spChg>
        <pc:spChg chg="add">
          <ac:chgData name="Daniel Figueroa Torres" userId="65e5dd29-86f6-4307-8e27-7744f07aa430" providerId="ADAL" clId="{5B648829-3099-4EFA-9AA4-9970E5A96BC6}" dt="2021-09-23T05:09:31.578" v="12" actId="26606"/>
          <ac:spMkLst>
            <pc:docMk/>
            <pc:sldMk cId="4068259346" sldId="256"/>
            <ac:spMk id="29" creationId="{1425DB5A-CEE1-4EE1-8C4A-689E49D3542F}"/>
          </ac:spMkLst>
        </pc:spChg>
        <pc:picChg chg="add del">
          <ac:chgData name="Daniel Figueroa Torres" userId="65e5dd29-86f6-4307-8e27-7744f07aa430" providerId="ADAL" clId="{5B648829-3099-4EFA-9AA4-9970E5A96BC6}" dt="2021-09-23T05:09:20.879" v="9" actId="26606"/>
          <ac:picMkLst>
            <pc:docMk/>
            <pc:sldMk cId="4068259346" sldId="256"/>
            <ac:picMk id="10" creationId="{92031F0E-C3FA-4DAF-BD13-4AC665CFF0FC}"/>
          </ac:picMkLst>
        </pc:picChg>
        <pc:picChg chg="add del">
          <ac:chgData name="Daniel Figueroa Torres" userId="65e5dd29-86f6-4307-8e27-7744f07aa430" providerId="ADAL" clId="{5B648829-3099-4EFA-9AA4-9970E5A96BC6}" dt="2021-09-23T05:09:20.879" v="9" actId="26606"/>
          <ac:picMkLst>
            <pc:docMk/>
            <pc:sldMk cId="4068259346" sldId="256"/>
            <ac:picMk id="12" creationId="{BE685C68-BF28-4330-A4FE-33ABD88511AA}"/>
          </ac:picMkLst>
        </pc:picChg>
        <pc:picChg chg="add del">
          <ac:chgData name="Daniel Figueroa Torres" userId="65e5dd29-86f6-4307-8e27-7744f07aa430" providerId="ADAL" clId="{5B648829-3099-4EFA-9AA4-9970E5A96BC6}" dt="2021-09-23T05:09:20.879" v="9" actId="26606"/>
          <ac:picMkLst>
            <pc:docMk/>
            <pc:sldMk cId="4068259346" sldId="256"/>
            <ac:picMk id="16" creationId="{A1500D0A-0DCA-4E06-8B25-618E6299CC9A}"/>
          </ac:picMkLst>
        </pc:picChg>
        <pc:picChg chg="add del">
          <ac:chgData name="Daniel Figueroa Torres" userId="65e5dd29-86f6-4307-8e27-7744f07aa430" providerId="ADAL" clId="{5B648829-3099-4EFA-9AA4-9970E5A96BC6}" dt="2021-09-23T05:09:31.536" v="11" actId="26606"/>
          <ac:picMkLst>
            <pc:docMk/>
            <pc:sldMk cId="4068259346" sldId="256"/>
            <ac:picMk id="21" creationId="{57BDE151-4F7A-4E95-939F-18B2F607C742}"/>
          </ac:picMkLst>
        </pc:picChg>
        <pc:picChg chg="add">
          <ac:chgData name="Daniel Figueroa Torres" userId="65e5dd29-86f6-4307-8e27-7744f07aa430" providerId="ADAL" clId="{5B648829-3099-4EFA-9AA4-9970E5A96BC6}" dt="2021-09-23T05:09:31.578" v="12" actId="26606"/>
          <ac:picMkLst>
            <pc:docMk/>
            <pc:sldMk cId="4068259346" sldId="256"/>
            <ac:picMk id="26" creationId="{B0A2A734-17E4-44D5-9630-D54D6AF74664}"/>
          </ac:picMkLst>
        </pc:picChg>
        <pc:picChg chg="add">
          <ac:chgData name="Daniel Figueroa Torres" userId="65e5dd29-86f6-4307-8e27-7744f07aa430" providerId="ADAL" clId="{5B648829-3099-4EFA-9AA4-9970E5A96BC6}" dt="2021-09-23T05:09:31.578" v="12" actId="26606"/>
          <ac:picMkLst>
            <pc:docMk/>
            <pc:sldMk cId="4068259346" sldId="256"/>
            <ac:picMk id="28" creationId="{FEB601E2-EFED-4313-BEE4-9E27B94FC679}"/>
          </ac:picMkLst>
        </pc:picChg>
      </pc:sldChg>
      <pc:sldChg chg="addSp modSp mod">
        <pc:chgData name="Daniel Figueroa Torres" userId="65e5dd29-86f6-4307-8e27-7744f07aa430" providerId="ADAL" clId="{5B648829-3099-4EFA-9AA4-9970E5A96BC6}" dt="2021-09-23T06:42:50.594" v="981" actId="1076"/>
        <pc:sldMkLst>
          <pc:docMk/>
          <pc:sldMk cId="2695419356" sldId="257"/>
        </pc:sldMkLst>
        <pc:spChg chg="mod">
          <ac:chgData name="Daniel Figueroa Torres" userId="65e5dd29-86f6-4307-8e27-7744f07aa430" providerId="ADAL" clId="{5B648829-3099-4EFA-9AA4-9970E5A96BC6}" dt="2021-09-23T05:08:56.820" v="5"/>
          <ac:spMkLst>
            <pc:docMk/>
            <pc:sldMk cId="2695419356" sldId="257"/>
            <ac:spMk id="2" creationId="{554F7F82-D568-46FC-80BD-3C4EBFC7EEB6}"/>
          </ac:spMkLst>
        </pc:spChg>
        <pc:spChg chg="mod">
          <ac:chgData name="Daniel Figueroa Torres" userId="65e5dd29-86f6-4307-8e27-7744f07aa430" providerId="ADAL" clId="{5B648829-3099-4EFA-9AA4-9970E5A96BC6}" dt="2021-09-23T06:42:36.931" v="977" actId="20577"/>
          <ac:spMkLst>
            <pc:docMk/>
            <pc:sldMk cId="2695419356" sldId="257"/>
            <ac:spMk id="3" creationId="{4A8E0E6F-92D7-4F6C-BFC6-D2FEEB405820}"/>
          </ac:spMkLst>
        </pc:spChg>
        <pc:picChg chg="add mod">
          <ac:chgData name="Daniel Figueroa Torres" userId="65e5dd29-86f6-4307-8e27-7744f07aa430" providerId="ADAL" clId="{5B648829-3099-4EFA-9AA4-9970E5A96BC6}" dt="2021-09-23T06:42:50.594" v="981" actId="1076"/>
          <ac:picMkLst>
            <pc:docMk/>
            <pc:sldMk cId="2695419356" sldId="257"/>
            <ac:picMk id="4" creationId="{9EF432ED-2D1F-4105-8201-3B181BC884A6}"/>
          </ac:picMkLst>
        </pc:picChg>
      </pc:sldChg>
      <pc:sldChg chg="addSp delSp modSp mod ord">
        <pc:chgData name="Daniel Figueroa Torres" userId="65e5dd29-86f6-4307-8e27-7744f07aa430" providerId="ADAL" clId="{5B648829-3099-4EFA-9AA4-9970E5A96BC6}" dt="2021-09-23T06:28:12.637" v="872" actId="20577"/>
        <pc:sldMkLst>
          <pc:docMk/>
          <pc:sldMk cId="1276778066" sldId="258"/>
        </pc:sldMkLst>
        <pc:spChg chg="mod">
          <ac:chgData name="Daniel Figueroa Torres" userId="65e5dd29-86f6-4307-8e27-7744f07aa430" providerId="ADAL" clId="{5B648829-3099-4EFA-9AA4-9970E5A96BC6}" dt="2021-09-23T06:28:12.637" v="872" actId="20577"/>
          <ac:spMkLst>
            <pc:docMk/>
            <pc:sldMk cId="1276778066" sldId="258"/>
            <ac:spMk id="2" creationId="{5DB6D077-F648-450B-B27C-23937B37AC9D}"/>
          </ac:spMkLst>
        </pc:spChg>
        <pc:spChg chg="mod">
          <ac:chgData name="Daniel Figueroa Torres" userId="65e5dd29-86f6-4307-8e27-7744f07aa430" providerId="ADAL" clId="{5B648829-3099-4EFA-9AA4-9970E5A96BC6}" dt="2021-09-23T06:25:31.885" v="848"/>
          <ac:spMkLst>
            <pc:docMk/>
            <pc:sldMk cId="1276778066" sldId="258"/>
            <ac:spMk id="3" creationId="{C55E2CEB-713E-4648-9EBA-A301EF867B89}"/>
          </ac:spMkLst>
        </pc:spChg>
        <pc:picChg chg="add del">
          <ac:chgData name="Daniel Figueroa Torres" userId="65e5dd29-86f6-4307-8e27-7744f07aa430" providerId="ADAL" clId="{5B648829-3099-4EFA-9AA4-9970E5A96BC6}" dt="2021-09-23T06:27:33.719" v="858"/>
          <ac:picMkLst>
            <pc:docMk/>
            <pc:sldMk cId="1276778066" sldId="258"/>
            <ac:picMk id="4" creationId="{CB783AA1-F2DC-43C9-8EEB-BDB335940118}"/>
          </ac:picMkLst>
        </pc:picChg>
        <pc:picChg chg="add del">
          <ac:chgData name="Daniel Figueroa Torres" userId="65e5dd29-86f6-4307-8e27-7744f07aa430" providerId="ADAL" clId="{5B648829-3099-4EFA-9AA4-9970E5A96BC6}" dt="2021-09-23T06:24:39.521" v="828"/>
          <ac:picMkLst>
            <pc:docMk/>
            <pc:sldMk cId="1276778066" sldId="258"/>
            <ac:picMk id="5122" creationId="{D05B6B18-DCF9-420D-921F-A2DC486DD20B}"/>
          </ac:picMkLst>
        </pc:picChg>
        <pc:picChg chg="add del">
          <ac:chgData name="Daniel Figueroa Torres" userId="65e5dd29-86f6-4307-8e27-7744f07aa430" providerId="ADAL" clId="{5B648829-3099-4EFA-9AA4-9970E5A96BC6}" dt="2021-09-23T06:26:42.713" v="850"/>
          <ac:picMkLst>
            <pc:docMk/>
            <pc:sldMk cId="1276778066" sldId="258"/>
            <ac:picMk id="5124" creationId="{21824748-66F7-45BD-9B04-C327A702FA7C}"/>
          </ac:picMkLst>
        </pc:picChg>
        <pc:picChg chg="add del">
          <ac:chgData name="Daniel Figueroa Torres" userId="65e5dd29-86f6-4307-8e27-7744f07aa430" providerId="ADAL" clId="{5B648829-3099-4EFA-9AA4-9970E5A96BC6}" dt="2021-09-23T06:27:15.833" v="852"/>
          <ac:picMkLst>
            <pc:docMk/>
            <pc:sldMk cId="1276778066" sldId="258"/>
            <ac:picMk id="5126" creationId="{EDD110D1-73DA-412A-9AE5-44DDF793A0A5}"/>
          </ac:picMkLst>
        </pc:picChg>
        <pc:picChg chg="add del">
          <ac:chgData name="Daniel Figueroa Torres" userId="65e5dd29-86f6-4307-8e27-7744f07aa430" providerId="ADAL" clId="{5B648829-3099-4EFA-9AA4-9970E5A96BC6}" dt="2021-09-23T06:27:31.334" v="856"/>
          <ac:picMkLst>
            <pc:docMk/>
            <pc:sldMk cId="1276778066" sldId="258"/>
            <ac:picMk id="5128" creationId="{33E5C712-1FAC-4D49-B860-45C90D76CAE4}"/>
          </ac:picMkLst>
        </pc:picChg>
        <pc:picChg chg="add mod">
          <ac:chgData name="Daniel Figueroa Torres" userId="65e5dd29-86f6-4307-8e27-7744f07aa430" providerId="ADAL" clId="{5B648829-3099-4EFA-9AA4-9970E5A96BC6}" dt="2021-09-23T06:27:52.293" v="862" actId="1076"/>
          <ac:picMkLst>
            <pc:docMk/>
            <pc:sldMk cId="1276778066" sldId="258"/>
            <ac:picMk id="5130" creationId="{780B04C4-B2CA-471A-9F30-0D0ED0B08501}"/>
          </ac:picMkLst>
        </pc:picChg>
      </pc:sldChg>
      <pc:sldChg chg="modSp mod ord">
        <pc:chgData name="Daniel Figueroa Torres" userId="65e5dd29-86f6-4307-8e27-7744f07aa430" providerId="ADAL" clId="{5B648829-3099-4EFA-9AA4-9970E5A96BC6}" dt="2021-09-23T05:13:12.416" v="42" actId="1076"/>
        <pc:sldMkLst>
          <pc:docMk/>
          <pc:sldMk cId="2583538914" sldId="259"/>
        </pc:sldMkLst>
        <pc:spChg chg="mod">
          <ac:chgData name="Daniel Figueroa Torres" userId="65e5dd29-86f6-4307-8e27-7744f07aa430" providerId="ADAL" clId="{5B648829-3099-4EFA-9AA4-9970E5A96BC6}" dt="2021-09-23T05:08:56.820" v="5"/>
          <ac:spMkLst>
            <pc:docMk/>
            <pc:sldMk cId="2583538914" sldId="259"/>
            <ac:spMk id="2" creationId="{951D7C91-FE81-49A0-8E4A-6719CDAD942E}"/>
          </ac:spMkLst>
        </pc:spChg>
        <pc:spChg chg="mod">
          <ac:chgData name="Daniel Figueroa Torres" userId="65e5dd29-86f6-4307-8e27-7744f07aa430" providerId="ADAL" clId="{5B648829-3099-4EFA-9AA4-9970E5A96BC6}" dt="2021-09-23T05:13:12.416" v="42" actId="1076"/>
          <ac:spMkLst>
            <pc:docMk/>
            <pc:sldMk cId="2583538914" sldId="259"/>
            <ac:spMk id="3" creationId="{22B09851-7F98-41D6-924D-81B211B90263}"/>
          </ac:spMkLst>
        </pc:spChg>
      </pc:sldChg>
      <pc:sldChg chg="addSp delSp modSp mod">
        <pc:chgData name="Daniel Figueroa Torres" userId="65e5dd29-86f6-4307-8e27-7744f07aa430" providerId="ADAL" clId="{5B648829-3099-4EFA-9AA4-9970E5A96BC6}" dt="2021-09-23T06:21:05.300" v="770" actId="20577"/>
        <pc:sldMkLst>
          <pc:docMk/>
          <pc:sldMk cId="1307498269" sldId="260"/>
        </pc:sldMkLst>
        <pc:spChg chg="mod">
          <ac:chgData name="Daniel Figueroa Torres" userId="65e5dd29-86f6-4307-8e27-7744f07aa430" providerId="ADAL" clId="{5B648829-3099-4EFA-9AA4-9970E5A96BC6}" dt="2021-09-23T06:06:34.728" v="545" actId="313"/>
          <ac:spMkLst>
            <pc:docMk/>
            <pc:sldMk cId="1307498269" sldId="260"/>
            <ac:spMk id="2" creationId="{F17B632B-DCA8-4DA6-8E99-1817A277186C}"/>
          </ac:spMkLst>
        </pc:spChg>
        <pc:spChg chg="del mod">
          <ac:chgData name="Daniel Figueroa Torres" userId="65e5dd29-86f6-4307-8e27-7744f07aa430" providerId="ADAL" clId="{5B648829-3099-4EFA-9AA4-9970E5A96BC6}" dt="2021-09-23T06:06:38.247" v="546" actId="478"/>
          <ac:spMkLst>
            <pc:docMk/>
            <pc:sldMk cId="1307498269" sldId="260"/>
            <ac:spMk id="3" creationId="{8E0B1813-9F47-4FCC-B752-800B177FD9E8}"/>
          </ac:spMkLst>
        </pc:spChg>
        <pc:spChg chg="add mod">
          <ac:chgData name="Daniel Figueroa Torres" userId="65e5dd29-86f6-4307-8e27-7744f07aa430" providerId="ADAL" clId="{5B648829-3099-4EFA-9AA4-9970E5A96BC6}" dt="2021-09-23T06:07:46.791" v="578" actId="1076"/>
          <ac:spMkLst>
            <pc:docMk/>
            <pc:sldMk cId="1307498269" sldId="260"/>
            <ac:spMk id="4" creationId="{4107D4D5-E44A-49D9-98B6-5E59140C0B47}"/>
          </ac:spMkLst>
        </pc:spChg>
        <pc:spChg chg="add mod">
          <ac:chgData name="Daniel Figueroa Torres" userId="65e5dd29-86f6-4307-8e27-7744f07aa430" providerId="ADAL" clId="{5B648829-3099-4EFA-9AA4-9970E5A96BC6}" dt="2021-09-23T06:11:39.870" v="670" actId="1076"/>
          <ac:spMkLst>
            <pc:docMk/>
            <pc:sldMk cId="1307498269" sldId="260"/>
            <ac:spMk id="7" creationId="{21527BDF-C0AE-4181-94A9-062767590336}"/>
          </ac:spMkLst>
        </pc:spChg>
        <pc:spChg chg="add mod">
          <ac:chgData name="Daniel Figueroa Torres" userId="65e5dd29-86f6-4307-8e27-7744f07aa430" providerId="ADAL" clId="{5B648829-3099-4EFA-9AA4-9970E5A96BC6}" dt="2021-09-23T06:11:51.082" v="673" actId="1076"/>
          <ac:spMkLst>
            <pc:docMk/>
            <pc:sldMk cId="1307498269" sldId="260"/>
            <ac:spMk id="9" creationId="{7793E0AA-5DE7-4732-8553-E14AFBB7137D}"/>
          </ac:spMkLst>
        </pc:spChg>
        <pc:spChg chg="add del mod">
          <ac:chgData name="Daniel Figueroa Torres" userId="65e5dd29-86f6-4307-8e27-7744f07aa430" providerId="ADAL" clId="{5B648829-3099-4EFA-9AA4-9970E5A96BC6}" dt="2021-09-23T06:10:20.370" v="635"/>
          <ac:spMkLst>
            <pc:docMk/>
            <pc:sldMk cId="1307498269" sldId="260"/>
            <ac:spMk id="10" creationId="{C7FF0275-1201-41D7-82C6-5E89DF024EF4}"/>
          </ac:spMkLst>
        </pc:spChg>
        <pc:spChg chg="add mod">
          <ac:chgData name="Daniel Figueroa Torres" userId="65e5dd29-86f6-4307-8e27-7744f07aa430" providerId="ADAL" clId="{5B648829-3099-4EFA-9AA4-9970E5A96BC6}" dt="2021-09-23T06:12:00.136" v="676" actId="1076"/>
          <ac:spMkLst>
            <pc:docMk/>
            <pc:sldMk cId="1307498269" sldId="260"/>
            <ac:spMk id="12" creationId="{CB948851-91DC-4879-9647-91B90CD1A77F}"/>
          </ac:spMkLst>
        </pc:spChg>
        <pc:spChg chg="add mod">
          <ac:chgData name="Daniel Figueroa Torres" userId="65e5dd29-86f6-4307-8e27-7744f07aa430" providerId="ADAL" clId="{5B648829-3099-4EFA-9AA4-9970E5A96BC6}" dt="2021-09-23T06:13:01.834" v="706" actId="1076"/>
          <ac:spMkLst>
            <pc:docMk/>
            <pc:sldMk cId="1307498269" sldId="260"/>
            <ac:spMk id="17" creationId="{296AFC5C-891C-44FD-844E-E2E277238B5B}"/>
          </ac:spMkLst>
        </pc:spChg>
        <pc:spChg chg="add mod">
          <ac:chgData name="Daniel Figueroa Torres" userId="65e5dd29-86f6-4307-8e27-7744f07aa430" providerId="ADAL" clId="{5B648829-3099-4EFA-9AA4-9970E5A96BC6}" dt="2021-09-23T06:16:25.664" v="736" actId="20577"/>
          <ac:spMkLst>
            <pc:docMk/>
            <pc:sldMk cId="1307498269" sldId="260"/>
            <ac:spMk id="19" creationId="{0FBA3AC5-945A-4448-96F9-20B20666ACD2}"/>
          </ac:spMkLst>
        </pc:spChg>
        <pc:spChg chg="add mod">
          <ac:chgData name="Daniel Figueroa Torres" userId="65e5dd29-86f6-4307-8e27-7744f07aa430" providerId="ADAL" clId="{5B648829-3099-4EFA-9AA4-9970E5A96BC6}" dt="2021-09-23T06:21:05.300" v="770" actId="20577"/>
          <ac:spMkLst>
            <pc:docMk/>
            <pc:sldMk cId="1307498269" sldId="260"/>
            <ac:spMk id="21" creationId="{0C3A417E-02DB-4740-8713-D9E3812016BE}"/>
          </ac:spMkLst>
        </pc:spChg>
        <pc:cxnChg chg="add mod">
          <ac:chgData name="Daniel Figueroa Torres" userId="65e5dd29-86f6-4307-8e27-7744f07aa430" providerId="ADAL" clId="{5B648829-3099-4EFA-9AA4-9970E5A96BC6}" dt="2021-09-23T06:11:21.719" v="667" actId="14100"/>
          <ac:cxnSpMkLst>
            <pc:docMk/>
            <pc:sldMk cId="1307498269" sldId="260"/>
            <ac:cxnSpMk id="6" creationId="{E7C081F2-F130-4013-96DA-ADA7DA833A32}"/>
          </ac:cxnSpMkLst>
        </pc:cxnChg>
        <pc:cxnChg chg="add del mod">
          <ac:chgData name="Daniel Figueroa Torres" userId="65e5dd29-86f6-4307-8e27-7744f07aa430" providerId="ADAL" clId="{5B648829-3099-4EFA-9AA4-9970E5A96BC6}" dt="2021-09-23T06:11:28.328" v="668" actId="478"/>
          <ac:cxnSpMkLst>
            <pc:docMk/>
            <pc:sldMk cId="1307498269" sldId="260"/>
            <ac:cxnSpMk id="8" creationId="{36FFF700-0D5F-4CB6-A07B-95A83BD94F27}"/>
          </ac:cxnSpMkLst>
        </pc:cxnChg>
        <pc:cxnChg chg="add del mod">
          <ac:chgData name="Daniel Figueroa Torres" userId="65e5dd29-86f6-4307-8e27-7744f07aa430" providerId="ADAL" clId="{5B648829-3099-4EFA-9AA4-9970E5A96BC6}" dt="2021-09-23T06:11:30.495" v="669" actId="478"/>
          <ac:cxnSpMkLst>
            <pc:docMk/>
            <pc:sldMk cId="1307498269" sldId="260"/>
            <ac:cxnSpMk id="11" creationId="{0FE70EFC-FE6A-4FEA-903C-8F81B2E189BA}"/>
          </ac:cxnSpMkLst>
        </pc:cxnChg>
        <pc:cxnChg chg="add mod">
          <ac:chgData name="Daniel Figueroa Torres" userId="65e5dd29-86f6-4307-8e27-7744f07aa430" providerId="ADAL" clId="{5B648829-3099-4EFA-9AA4-9970E5A96BC6}" dt="2021-09-23T06:11:46.257" v="672" actId="1076"/>
          <ac:cxnSpMkLst>
            <pc:docMk/>
            <pc:sldMk cId="1307498269" sldId="260"/>
            <ac:cxnSpMk id="14" creationId="{A57779CF-5298-4876-B541-5F156AA13736}"/>
          </ac:cxnSpMkLst>
        </pc:cxnChg>
        <pc:cxnChg chg="add mod">
          <ac:chgData name="Daniel Figueroa Torres" userId="65e5dd29-86f6-4307-8e27-7744f07aa430" providerId="ADAL" clId="{5B648829-3099-4EFA-9AA4-9970E5A96BC6}" dt="2021-09-23T06:11:56.772" v="675" actId="1076"/>
          <ac:cxnSpMkLst>
            <pc:docMk/>
            <pc:sldMk cId="1307498269" sldId="260"/>
            <ac:cxnSpMk id="15" creationId="{41747A23-8CEC-4BDB-85E2-DF5BDF2D0F5D}"/>
          </ac:cxnSpMkLst>
        </pc:cxnChg>
        <pc:cxnChg chg="add mod">
          <ac:chgData name="Daniel Figueroa Torres" userId="65e5dd29-86f6-4307-8e27-7744f07aa430" providerId="ADAL" clId="{5B648829-3099-4EFA-9AA4-9970E5A96BC6}" dt="2021-09-23T06:12:11.311" v="678" actId="1076"/>
          <ac:cxnSpMkLst>
            <pc:docMk/>
            <pc:sldMk cId="1307498269" sldId="260"/>
            <ac:cxnSpMk id="16" creationId="{BC7D9251-9F1E-41B1-BDAB-35FE44A1E3D9}"/>
          </ac:cxnSpMkLst>
        </pc:cxnChg>
        <pc:cxnChg chg="add mod">
          <ac:chgData name="Daniel Figueroa Torres" userId="65e5dd29-86f6-4307-8e27-7744f07aa430" providerId="ADAL" clId="{5B648829-3099-4EFA-9AA4-9970E5A96BC6}" dt="2021-09-23T06:15:01.395" v="708" actId="1076"/>
          <ac:cxnSpMkLst>
            <pc:docMk/>
            <pc:sldMk cId="1307498269" sldId="260"/>
            <ac:cxnSpMk id="18" creationId="{F2097E81-14F9-41EB-A2B8-DF60546697F3}"/>
          </ac:cxnSpMkLst>
        </pc:cxnChg>
        <pc:cxnChg chg="add mod">
          <ac:chgData name="Daniel Figueroa Torres" userId="65e5dd29-86f6-4307-8e27-7744f07aa430" providerId="ADAL" clId="{5B648829-3099-4EFA-9AA4-9970E5A96BC6}" dt="2021-09-23T06:18:40.291" v="738" actId="1076"/>
          <ac:cxnSpMkLst>
            <pc:docMk/>
            <pc:sldMk cId="1307498269" sldId="260"/>
            <ac:cxnSpMk id="20" creationId="{0CE85D08-9A7E-43C7-9465-0A33B81F0DA8}"/>
          </ac:cxnSpMkLst>
        </pc:cxnChg>
      </pc:sldChg>
      <pc:sldChg chg="addSp delSp modSp new del mod ord">
        <pc:chgData name="Daniel Figueroa Torres" userId="65e5dd29-86f6-4307-8e27-7744f07aa430" providerId="ADAL" clId="{5B648829-3099-4EFA-9AA4-9970E5A96BC6}" dt="2021-09-23T06:42:54.074" v="982" actId="47"/>
        <pc:sldMkLst>
          <pc:docMk/>
          <pc:sldMk cId="1438831524" sldId="261"/>
        </pc:sldMkLst>
        <pc:spChg chg="add mod">
          <ac:chgData name="Daniel Figueroa Torres" userId="65e5dd29-86f6-4307-8e27-7744f07aa430" providerId="ADAL" clId="{5B648829-3099-4EFA-9AA4-9970E5A96BC6}" dt="2021-09-23T05:12:55.099" v="37" actId="1076"/>
          <ac:spMkLst>
            <pc:docMk/>
            <pc:sldMk cId="1438831524" sldId="261"/>
            <ac:spMk id="3" creationId="{EE56292F-51AD-4498-BB95-D15FA8ACE92B}"/>
          </ac:spMkLst>
        </pc:spChg>
        <pc:picChg chg="add del">
          <ac:chgData name="Daniel Figueroa Torres" userId="65e5dd29-86f6-4307-8e27-7744f07aa430" providerId="ADAL" clId="{5B648829-3099-4EFA-9AA4-9970E5A96BC6}" dt="2021-09-23T05:12:35.229" v="33"/>
          <ac:picMkLst>
            <pc:docMk/>
            <pc:sldMk cId="1438831524" sldId="261"/>
            <ac:picMk id="1026" creationId="{A219DCFD-6C57-43F1-A024-9525F98E3F0D}"/>
          </ac:picMkLst>
        </pc:picChg>
        <pc:picChg chg="add mod">
          <ac:chgData name="Daniel Figueroa Torres" userId="65e5dd29-86f6-4307-8e27-7744f07aa430" providerId="ADAL" clId="{5B648829-3099-4EFA-9AA4-9970E5A96BC6}" dt="2021-09-23T05:12:51.615" v="36" actId="1076"/>
          <ac:picMkLst>
            <pc:docMk/>
            <pc:sldMk cId="1438831524" sldId="261"/>
            <ac:picMk id="1028" creationId="{648BBED4-5520-4779-8B75-D9208CDFCCD0}"/>
          </ac:picMkLst>
        </pc:picChg>
      </pc:sldChg>
      <pc:sldChg chg="addSp delSp modSp new mod">
        <pc:chgData name="Daniel Figueroa Torres" userId="65e5dd29-86f6-4307-8e27-7744f07aa430" providerId="ADAL" clId="{5B648829-3099-4EFA-9AA4-9970E5A96BC6}" dt="2021-09-23T05:28:32.515" v="144" actId="313"/>
        <pc:sldMkLst>
          <pc:docMk/>
          <pc:sldMk cId="2251702773" sldId="262"/>
        </pc:sldMkLst>
        <pc:spChg chg="mod">
          <ac:chgData name="Daniel Figueroa Torres" userId="65e5dd29-86f6-4307-8e27-7744f07aa430" providerId="ADAL" clId="{5B648829-3099-4EFA-9AA4-9970E5A96BC6}" dt="2021-09-23T05:28:32.515" v="144" actId="313"/>
          <ac:spMkLst>
            <pc:docMk/>
            <pc:sldMk cId="2251702773" sldId="262"/>
            <ac:spMk id="2" creationId="{04FD24D0-5FF6-4BEB-9089-C4AF21AE96A1}"/>
          </ac:spMkLst>
        </pc:spChg>
        <pc:spChg chg="add del">
          <ac:chgData name="Daniel Figueroa Torres" userId="65e5dd29-86f6-4307-8e27-7744f07aa430" providerId="ADAL" clId="{5B648829-3099-4EFA-9AA4-9970E5A96BC6}" dt="2021-09-23T05:15:29.118" v="67" actId="478"/>
          <ac:spMkLst>
            <pc:docMk/>
            <pc:sldMk cId="2251702773" sldId="262"/>
            <ac:spMk id="3" creationId="{A99E5B6D-54C8-481C-8C4C-4D3271522E24}"/>
          </ac:spMkLst>
        </pc:spChg>
        <pc:spChg chg="del">
          <ac:chgData name="Daniel Figueroa Torres" userId="65e5dd29-86f6-4307-8e27-7744f07aa430" providerId="ADAL" clId="{5B648829-3099-4EFA-9AA4-9970E5A96BC6}" dt="2021-09-23T05:15:45.514" v="73" actId="478"/>
          <ac:spMkLst>
            <pc:docMk/>
            <pc:sldMk cId="2251702773" sldId="262"/>
            <ac:spMk id="4" creationId="{6A17F2FE-15F1-420C-8DCA-E57220FB309F}"/>
          </ac:spMkLst>
        </pc:spChg>
        <pc:picChg chg="add del mod">
          <ac:chgData name="Daniel Figueroa Torres" userId="65e5dd29-86f6-4307-8e27-7744f07aa430" providerId="ADAL" clId="{5B648829-3099-4EFA-9AA4-9970E5A96BC6}" dt="2021-09-23T05:15:20.983" v="66"/>
          <ac:picMkLst>
            <pc:docMk/>
            <pc:sldMk cId="2251702773" sldId="262"/>
            <ac:picMk id="2050" creationId="{9A1395CF-E664-41EE-BD07-A6D18E96B6B5}"/>
          </ac:picMkLst>
        </pc:picChg>
        <pc:picChg chg="add mod">
          <ac:chgData name="Daniel Figueroa Torres" userId="65e5dd29-86f6-4307-8e27-7744f07aa430" providerId="ADAL" clId="{5B648829-3099-4EFA-9AA4-9970E5A96BC6}" dt="2021-09-23T05:15:39.235" v="72" actId="1076"/>
          <ac:picMkLst>
            <pc:docMk/>
            <pc:sldMk cId="2251702773" sldId="262"/>
            <ac:picMk id="2052" creationId="{AF871686-B4D7-404D-9C26-898888C9EB79}"/>
          </ac:picMkLst>
        </pc:picChg>
      </pc:sldChg>
      <pc:sldChg chg="addSp modSp new mod">
        <pc:chgData name="Daniel Figueroa Torres" userId="65e5dd29-86f6-4307-8e27-7744f07aa430" providerId="ADAL" clId="{5B648829-3099-4EFA-9AA4-9970E5A96BC6}" dt="2021-09-23T05:32:43.861" v="177" actId="1076"/>
        <pc:sldMkLst>
          <pc:docMk/>
          <pc:sldMk cId="2458377719" sldId="263"/>
        </pc:sldMkLst>
        <pc:spChg chg="add mod">
          <ac:chgData name="Daniel Figueroa Torres" userId="65e5dd29-86f6-4307-8e27-7744f07aa430" providerId="ADAL" clId="{5B648829-3099-4EFA-9AA4-9970E5A96BC6}" dt="2021-09-23T05:32:31.378" v="171" actId="20577"/>
          <ac:spMkLst>
            <pc:docMk/>
            <pc:sldMk cId="2458377719" sldId="263"/>
            <ac:spMk id="2" creationId="{FD5A82FC-A97E-4FCB-B5FE-58C859CBA594}"/>
          </ac:spMkLst>
        </pc:spChg>
        <pc:picChg chg="add mod">
          <ac:chgData name="Daniel Figueroa Torres" userId="65e5dd29-86f6-4307-8e27-7744f07aa430" providerId="ADAL" clId="{5B648829-3099-4EFA-9AA4-9970E5A96BC6}" dt="2021-09-23T05:32:43.861" v="177" actId="1076"/>
          <ac:picMkLst>
            <pc:docMk/>
            <pc:sldMk cId="2458377719" sldId="263"/>
            <ac:picMk id="4" creationId="{8698F0DC-EC02-4690-A1D7-0F53B8026828}"/>
          </ac:picMkLst>
        </pc:picChg>
      </pc:sldChg>
      <pc:sldChg chg="addSp delSp modSp new mod">
        <pc:chgData name="Daniel Figueroa Torres" userId="65e5dd29-86f6-4307-8e27-7744f07aa430" providerId="ADAL" clId="{5B648829-3099-4EFA-9AA4-9970E5A96BC6}" dt="2021-09-23T05:47:03.139" v="485" actId="1076"/>
        <pc:sldMkLst>
          <pc:docMk/>
          <pc:sldMk cId="3792615069" sldId="264"/>
        </pc:sldMkLst>
        <pc:spChg chg="mod">
          <ac:chgData name="Daniel Figueroa Torres" userId="65e5dd29-86f6-4307-8e27-7744f07aa430" providerId="ADAL" clId="{5B648829-3099-4EFA-9AA4-9970E5A96BC6}" dt="2021-09-23T05:33:48.953" v="191" actId="20577"/>
          <ac:spMkLst>
            <pc:docMk/>
            <pc:sldMk cId="3792615069" sldId="264"/>
            <ac:spMk id="2" creationId="{56438718-0D1A-4D86-8640-13A53AEEDB21}"/>
          </ac:spMkLst>
        </pc:spChg>
        <pc:spChg chg="mod">
          <ac:chgData name="Daniel Figueroa Torres" userId="65e5dd29-86f6-4307-8e27-7744f07aa430" providerId="ADAL" clId="{5B648829-3099-4EFA-9AA4-9970E5A96BC6}" dt="2021-09-23T05:43:26.233" v="471" actId="20577"/>
          <ac:spMkLst>
            <pc:docMk/>
            <pc:sldMk cId="3792615069" sldId="264"/>
            <ac:spMk id="3" creationId="{232320AF-863B-4038-9F20-ED193CFC8E8D}"/>
          </ac:spMkLst>
        </pc:spChg>
        <pc:spChg chg="add del">
          <ac:chgData name="Daniel Figueroa Torres" userId="65e5dd29-86f6-4307-8e27-7744f07aa430" providerId="ADAL" clId="{5B648829-3099-4EFA-9AA4-9970E5A96BC6}" dt="2021-09-23T05:44:28.717" v="473"/>
          <ac:spMkLst>
            <pc:docMk/>
            <pc:sldMk cId="3792615069" sldId="264"/>
            <ac:spMk id="4" creationId="{4FE327A3-05F8-4E53-8070-AEA8938FEA73}"/>
          </ac:spMkLst>
        </pc:spChg>
        <pc:spChg chg="add del">
          <ac:chgData name="Daniel Figueroa Torres" userId="65e5dd29-86f6-4307-8e27-7744f07aa430" providerId="ADAL" clId="{5B648829-3099-4EFA-9AA4-9970E5A96BC6}" dt="2021-09-23T05:46:52.396" v="481"/>
          <ac:spMkLst>
            <pc:docMk/>
            <pc:sldMk cId="3792615069" sldId="264"/>
            <ac:spMk id="6" creationId="{56643AE0-B770-4172-9009-72C76A4DA60E}"/>
          </ac:spMkLst>
        </pc:spChg>
        <pc:picChg chg="add mod">
          <ac:chgData name="Daniel Figueroa Torres" userId="65e5dd29-86f6-4307-8e27-7744f07aa430" providerId="ADAL" clId="{5B648829-3099-4EFA-9AA4-9970E5A96BC6}" dt="2021-09-23T05:44:40.650" v="479" actId="1076"/>
          <ac:picMkLst>
            <pc:docMk/>
            <pc:sldMk cId="3792615069" sldId="264"/>
            <ac:picMk id="5" creationId="{DBBBAB4A-5CC2-4A45-AF96-56483ADE7017}"/>
          </ac:picMkLst>
        </pc:picChg>
        <pc:picChg chg="add mod">
          <ac:chgData name="Daniel Figueroa Torres" userId="65e5dd29-86f6-4307-8e27-7744f07aa430" providerId="ADAL" clId="{5B648829-3099-4EFA-9AA4-9970E5A96BC6}" dt="2021-09-23T05:47:03.139" v="485" actId="1076"/>
          <ac:picMkLst>
            <pc:docMk/>
            <pc:sldMk cId="3792615069" sldId="264"/>
            <ac:picMk id="7" creationId="{60144C02-D9D5-4FA9-8C36-EF62BA22CB94}"/>
          </ac:picMkLst>
        </pc:picChg>
      </pc:sldChg>
      <pc:sldChg chg="addSp delSp modSp add mod ord">
        <pc:chgData name="Daniel Figueroa Torres" userId="65e5dd29-86f6-4307-8e27-7744f07aa430" providerId="ADAL" clId="{5B648829-3099-4EFA-9AA4-9970E5A96BC6}" dt="2021-09-23T05:49:23.727" v="518" actId="1076"/>
        <pc:sldMkLst>
          <pc:docMk/>
          <pc:sldMk cId="3545529811" sldId="265"/>
        </pc:sldMkLst>
        <pc:spChg chg="mod">
          <ac:chgData name="Daniel Figueroa Torres" userId="65e5dd29-86f6-4307-8e27-7744f07aa430" providerId="ADAL" clId="{5B648829-3099-4EFA-9AA4-9970E5A96BC6}" dt="2021-09-23T05:48:14.025" v="511" actId="20577"/>
          <ac:spMkLst>
            <pc:docMk/>
            <pc:sldMk cId="3545529811" sldId="265"/>
            <ac:spMk id="2" creationId="{04FD24D0-5FF6-4BEB-9089-C4AF21AE96A1}"/>
          </ac:spMkLst>
        </pc:spChg>
        <pc:picChg chg="del">
          <ac:chgData name="Daniel Figueroa Torres" userId="65e5dd29-86f6-4307-8e27-7744f07aa430" providerId="ADAL" clId="{5B648829-3099-4EFA-9AA4-9970E5A96BC6}" dt="2021-09-23T05:49:11.791" v="513" actId="478"/>
          <ac:picMkLst>
            <pc:docMk/>
            <pc:sldMk cId="3545529811" sldId="265"/>
            <ac:picMk id="2052" creationId="{AF871686-B4D7-404D-9C26-898888C9EB79}"/>
          </ac:picMkLst>
        </pc:picChg>
        <pc:picChg chg="add del">
          <ac:chgData name="Daniel Figueroa Torres" userId="65e5dd29-86f6-4307-8e27-7744f07aa430" providerId="ADAL" clId="{5B648829-3099-4EFA-9AA4-9970E5A96BC6}" dt="2021-09-23T05:49:11.791" v="513" actId="478"/>
          <ac:picMkLst>
            <pc:docMk/>
            <pc:sldMk cId="3545529811" sldId="265"/>
            <ac:picMk id="4098" creationId="{C1918B42-8612-49DE-BA7A-C35E827A3A9F}"/>
          </ac:picMkLst>
        </pc:picChg>
        <pc:picChg chg="add mod">
          <ac:chgData name="Daniel Figueroa Torres" userId="65e5dd29-86f6-4307-8e27-7744f07aa430" providerId="ADAL" clId="{5B648829-3099-4EFA-9AA4-9970E5A96BC6}" dt="2021-09-23T05:49:23.727" v="518" actId="1076"/>
          <ac:picMkLst>
            <pc:docMk/>
            <pc:sldMk cId="3545529811" sldId="265"/>
            <ac:picMk id="4100" creationId="{25008528-2F1F-4BBC-87FE-14A4752760B1}"/>
          </ac:picMkLst>
        </pc:picChg>
      </pc:sldChg>
      <pc:sldChg chg="modSp new mod">
        <pc:chgData name="Daniel Figueroa Torres" userId="65e5dd29-86f6-4307-8e27-7744f07aa430" providerId="ADAL" clId="{5B648829-3099-4EFA-9AA4-9970E5A96BC6}" dt="2021-09-23T06:35:15.823" v="917" actId="20577"/>
        <pc:sldMkLst>
          <pc:docMk/>
          <pc:sldMk cId="154726064" sldId="266"/>
        </pc:sldMkLst>
        <pc:spChg chg="mod">
          <ac:chgData name="Daniel Figueroa Torres" userId="65e5dd29-86f6-4307-8e27-7744f07aa430" providerId="ADAL" clId="{5B648829-3099-4EFA-9AA4-9970E5A96BC6}" dt="2021-09-23T06:35:04.162" v="911" actId="27636"/>
          <ac:spMkLst>
            <pc:docMk/>
            <pc:sldMk cId="154726064" sldId="266"/>
            <ac:spMk id="2" creationId="{F23CAD14-6ADA-45A6-B5F4-4D217E1827C9}"/>
          </ac:spMkLst>
        </pc:spChg>
        <pc:spChg chg="mod">
          <ac:chgData name="Daniel Figueroa Torres" userId="65e5dd29-86f6-4307-8e27-7744f07aa430" providerId="ADAL" clId="{5B648829-3099-4EFA-9AA4-9970E5A96BC6}" dt="2021-09-23T06:35:15.823" v="917" actId="20577"/>
          <ac:spMkLst>
            <pc:docMk/>
            <pc:sldMk cId="154726064" sldId="266"/>
            <ac:spMk id="3" creationId="{18E36EB6-E20E-4F56-B470-3F71A35DB7C7}"/>
          </ac:spMkLst>
        </pc:spChg>
      </pc:sldChg>
    </pc:docChg>
  </pc:docChgLst>
  <pc:docChgLst>
    <pc:chgData name="Árnol Guerrero Calderón" userId="be943e72-416e-4cd6-b414-b972341436c3" providerId="ADAL" clId="{9CFE9139-2A49-4B3A-8ED3-765BC2425498}"/>
    <pc:docChg chg="undo redo custSel addSld delSld modSld sldOrd addSection modSection">
      <pc:chgData name="Árnol Guerrero Calderón" userId="be943e72-416e-4cd6-b414-b972341436c3" providerId="ADAL" clId="{9CFE9139-2A49-4B3A-8ED3-765BC2425498}" dt="2021-09-25T21:25:13.549" v="2530" actId="6549"/>
      <pc:docMkLst>
        <pc:docMk/>
      </pc:docMkLst>
      <pc:sldChg chg="modSp del mod modTransition setBg">
        <pc:chgData name="Árnol Guerrero Calderón" userId="be943e72-416e-4cd6-b414-b972341436c3" providerId="ADAL" clId="{9CFE9139-2A49-4B3A-8ED3-765BC2425498}" dt="2021-09-23T18:57:08.845" v="43" actId="47"/>
        <pc:sldMkLst>
          <pc:docMk/>
          <pc:sldMk cId="4068259346" sldId="256"/>
        </pc:sldMkLst>
        <pc:spChg chg="mod">
          <ac:chgData name="Árnol Guerrero Calderón" userId="be943e72-416e-4cd6-b414-b972341436c3" providerId="ADAL" clId="{9CFE9139-2A49-4B3A-8ED3-765BC2425498}" dt="2021-09-23T18:52:57.129" v="2" actId="1076"/>
          <ac:spMkLst>
            <pc:docMk/>
            <pc:sldMk cId="4068259346" sldId="256"/>
            <ac:spMk id="2" creationId="{1007EA28-B35F-4434-8209-BC210FA25B2A}"/>
          </ac:spMkLst>
        </pc:spChg>
      </pc:sldChg>
      <pc:sldChg chg="addSp delSp modSp mod modTransition modAnim">
        <pc:chgData name="Árnol Guerrero Calderón" userId="be943e72-416e-4cd6-b414-b972341436c3" providerId="ADAL" clId="{9CFE9139-2A49-4B3A-8ED3-765BC2425498}" dt="2021-09-23T23:53:11.850" v="1560"/>
        <pc:sldMkLst>
          <pc:docMk/>
          <pc:sldMk cId="2695419356" sldId="257"/>
        </pc:sldMkLst>
        <pc:spChg chg="del mod">
          <ac:chgData name="Árnol Guerrero Calderón" userId="be943e72-416e-4cd6-b414-b972341436c3" providerId="ADAL" clId="{9CFE9139-2A49-4B3A-8ED3-765BC2425498}" dt="2021-09-23T19:39:23.024" v="321" actId="478"/>
          <ac:spMkLst>
            <pc:docMk/>
            <pc:sldMk cId="2695419356" sldId="257"/>
            <ac:spMk id="2" creationId="{554F7F82-D568-46FC-80BD-3C4EBFC7EEB6}"/>
          </ac:spMkLst>
        </pc:spChg>
        <pc:spChg chg="mod">
          <ac:chgData name="Árnol Guerrero Calderón" userId="be943e72-416e-4cd6-b414-b972341436c3" providerId="ADAL" clId="{9CFE9139-2A49-4B3A-8ED3-765BC2425498}" dt="2021-09-23T20:11:34.297" v="530" actId="20577"/>
          <ac:spMkLst>
            <pc:docMk/>
            <pc:sldMk cId="2695419356" sldId="257"/>
            <ac:spMk id="3" creationId="{4A8E0E6F-92D7-4F6C-BFC6-D2FEEB405820}"/>
          </ac:spMkLst>
        </pc:spChg>
        <pc:spChg chg="add del mod">
          <ac:chgData name="Árnol Guerrero Calderón" userId="be943e72-416e-4cd6-b414-b972341436c3" providerId="ADAL" clId="{9CFE9139-2A49-4B3A-8ED3-765BC2425498}" dt="2021-09-23T19:39:24.533" v="322" actId="478"/>
          <ac:spMkLst>
            <pc:docMk/>
            <pc:sldMk cId="2695419356" sldId="257"/>
            <ac:spMk id="6" creationId="{6A2E13EA-2856-4C62-88E9-2BF5ADB90FC0}"/>
          </ac:spMkLst>
        </pc:spChg>
        <pc:spChg chg="add mod">
          <ac:chgData name="Árnol Guerrero Calderón" userId="be943e72-416e-4cd6-b414-b972341436c3" providerId="ADAL" clId="{9CFE9139-2A49-4B3A-8ED3-765BC2425498}" dt="2021-09-23T19:39:53.930" v="379" actId="403"/>
          <ac:spMkLst>
            <pc:docMk/>
            <pc:sldMk cId="2695419356" sldId="257"/>
            <ac:spMk id="7" creationId="{5A074902-0FE8-4F0B-BD55-97C021DDC9C6}"/>
          </ac:spMkLst>
        </pc:spChg>
        <pc:spChg chg="add mod">
          <ac:chgData name="Árnol Guerrero Calderón" userId="be943e72-416e-4cd6-b414-b972341436c3" providerId="ADAL" clId="{9CFE9139-2A49-4B3A-8ED3-765BC2425498}" dt="2021-09-23T19:40:44.297" v="388" actId="1076"/>
          <ac:spMkLst>
            <pc:docMk/>
            <pc:sldMk cId="2695419356" sldId="257"/>
            <ac:spMk id="8" creationId="{8B2B384E-D8FA-408B-AB50-077638742188}"/>
          </ac:spMkLst>
        </pc:spChg>
        <pc:spChg chg="add mod">
          <ac:chgData name="Árnol Guerrero Calderón" userId="be943e72-416e-4cd6-b414-b972341436c3" providerId="ADAL" clId="{9CFE9139-2A49-4B3A-8ED3-765BC2425498}" dt="2021-09-23T19:40:46.080" v="389" actId="1076"/>
          <ac:spMkLst>
            <pc:docMk/>
            <pc:sldMk cId="2695419356" sldId="257"/>
            <ac:spMk id="9" creationId="{2DB4E667-98E5-4761-A827-E21315FBDFB2}"/>
          </ac:spMkLst>
        </pc:spChg>
        <pc:spChg chg="add mod">
          <ac:chgData name="Árnol Guerrero Calderón" userId="be943e72-416e-4cd6-b414-b972341436c3" providerId="ADAL" clId="{9CFE9139-2A49-4B3A-8ED3-765BC2425498}" dt="2021-09-23T19:40:48.076" v="390" actId="1076"/>
          <ac:spMkLst>
            <pc:docMk/>
            <pc:sldMk cId="2695419356" sldId="257"/>
            <ac:spMk id="10" creationId="{34B040FA-A381-43D0-9412-8DF5279EDD05}"/>
          </ac:spMkLst>
        </pc:spChg>
        <pc:spChg chg="add mod">
          <ac:chgData name="Árnol Guerrero Calderón" userId="be943e72-416e-4cd6-b414-b972341436c3" providerId="ADAL" clId="{9CFE9139-2A49-4B3A-8ED3-765BC2425498}" dt="2021-09-23T19:40:49.736" v="391" actId="1076"/>
          <ac:spMkLst>
            <pc:docMk/>
            <pc:sldMk cId="2695419356" sldId="257"/>
            <ac:spMk id="11" creationId="{33384074-02E9-46DC-B7A6-CF1F60133C24}"/>
          </ac:spMkLst>
        </pc:spChg>
        <pc:spChg chg="add mod">
          <ac:chgData name="Árnol Guerrero Calderón" userId="be943e72-416e-4cd6-b414-b972341436c3" providerId="ADAL" clId="{9CFE9139-2A49-4B3A-8ED3-765BC2425498}" dt="2021-09-23T19:40:30.116" v="382" actId="1076"/>
          <ac:spMkLst>
            <pc:docMk/>
            <pc:sldMk cId="2695419356" sldId="257"/>
            <ac:spMk id="12" creationId="{D6B2B09D-A290-4A36-8EE3-7E1915A9C738}"/>
          </ac:spMkLst>
        </pc:spChg>
        <pc:spChg chg="add mod">
          <ac:chgData name="Árnol Guerrero Calderón" userId="be943e72-416e-4cd6-b414-b972341436c3" providerId="ADAL" clId="{9CFE9139-2A49-4B3A-8ED3-765BC2425498}" dt="2021-09-23T19:40:31.752" v="383" actId="1076"/>
          <ac:spMkLst>
            <pc:docMk/>
            <pc:sldMk cId="2695419356" sldId="257"/>
            <ac:spMk id="13" creationId="{7E11A0FA-BA66-4360-888D-891A673A3AE4}"/>
          </ac:spMkLst>
        </pc:spChg>
        <pc:spChg chg="add mod">
          <ac:chgData name="Árnol Guerrero Calderón" userId="be943e72-416e-4cd6-b414-b972341436c3" providerId="ADAL" clId="{9CFE9139-2A49-4B3A-8ED3-765BC2425498}" dt="2021-09-23T19:40:38.004" v="386" actId="1076"/>
          <ac:spMkLst>
            <pc:docMk/>
            <pc:sldMk cId="2695419356" sldId="257"/>
            <ac:spMk id="14" creationId="{9D8C7350-A5CA-4CE9-8D0D-F121AB655C8E}"/>
          </ac:spMkLst>
        </pc:spChg>
        <pc:spChg chg="add mod">
          <ac:chgData name="Árnol Guerrero Calderón" userId="be943e72-416e-4cd6-b414-b972341436c3" providerId="ADAL" clId="{9CFE9139-2A49-4B3A-8ED3-765BC2425498}" dt="2021-09-23T19:40:35.625" v="385" actId="1076"/>
          <ac:spMkLst>
            <pc:docMk/>
            <pc:sldMk cId="2695419356" sldId="257"/>
            <ac:spMk id="15" creationId="{648065A1-8B2D-4930-870B-183EADA1A4AC}"/>
          </ac:spMkLst>
        </pc:spChg>
        <pc:spChg chg="add mod">
          <ac:chgData name="Árnol Guerrero Calderón" userId="be943e72-416e-4cd6-b414-b972341436c3" providerId="ADAL" clId="{9CFE9139-2A49-4B3A-8ED3-765BC2425498}" dt="2021-09-23T19:40:40.080" v="387" actId="1076"/>
          <ac:spMkLst>
            <pc:docMk/>
            <pc:sldMk cId="2695419356" sldId="257"/>
            <ac:spMk id="16" creationId="{9E9F63E1-EBB6-4EFE-A73C-D7CF0F31A62D}"/>
          </ac:spMkLst>
        </pc:spChg>
        <pc:picChg chg="mod">
          <ac:chgData name="Árnol Guerrero Calderón" userId="be943e72-416e-4cd6-b414-b972341436c3" providerId="ADAL" clId="{9CFE9139-2A49-4B3A-8ED3-765BC2425498}" dt="2021-09-23T19:42:32.490" v="401" actId="1076"/>
          <ac:picMkLst>
            <pc:docMk/>
            <pc:sldMk cId="2695419356" sldId="257"/>
            <ac:picMk id="4" creationId="{9EF432ED-2D1F-4105-8201-3B181BC884A6}"/>
          </ac:picMkLst>
        </pc:picChg>
        <pc:picChg chg="add mod">
          <ac:chgData name="Árnol Guerrero Calderón" userId="be943e72-416e-4cd6-b414-b972341436c3" providerId="ADAL" clId="{9CFE9139-2A49-4B3A-8ED3-765BC2425498}" dt="2021-09-23T23:53:11.850" v="1560"/>
          <ac:picMkLst>
            <pc:docMk/>
            <pc:sldMk cId="2695419356" sldId="257"/>
            <ac:picMk id="17" creationId="{BB23AC2F-0A24-47AC-9A95-E585C0C4A088}"/>
          </ac:picMkLst>
        </pc:picChg>
      </pc:sldChg>
      <pc:sldChg chg="addSp delSp modSp mod modTransition modAnim">
        <pc:chgData name="Árnol Guerrero Calderón" userId="be943e72-416e-4cd6-b414-b972341436c3" providerId="ADAL" clId="{9CFE9139-2A49-4B3A-8ED3-765BC2425498}" dt="2021-09-25T21:19:26.536" v="2467" actId="20577"/>
        <pc:sldMkLst>
          <pc:docMk/>
          <pc:sldMk cId="1276778066" sldId="258"/>
        </pc:sldMkLst>
        <pc:spChg chg="del">
          <ac:chgData name="Árnol Guerrero Calderón" userId="be943e72-416e-4cd6-b414-b972341436c3" providerId="ADAL" clId="{9CFE9139-2A49-4B3A-8ED3-765BC2425498}" dt="2021-09-23T22:21:41.219" v="1018" actId="478"/>
          <ac:spMkLst>
            <pc:docMk/>
            <pc:sldMk cId="1276778066" sldId="258"/>
            <ac:spMk id="2" creationId="{5DB6D077-F648-450B-B27C-23937B37AC9D}"/>
          </ac:spMkLst>
        </pc:spChg>
        <pc:spChg chg="mod">
          <ac:chgData name="Árnol Guerrero Calderón" userId="be943e72-416e-4cd6-b414-b972341436c3" providerId="ADAL" clId="{9CFE9139-2A49-4B3A-8ED3-765BC2425498}" dt="2021-09-25T21:19:26.536" v="2467" actId="20577"/>
          <ac:spMkLst>
            <pc:docMk/>
            <pc:sldMk cId="1276778066" sldId="258"/>
            <ac:spMk id="3" creationId="{C55E2CEB-713E-4648-9EBA-A301EF867B89}"/>
          </ac:spMkLst>
        </pc:spChg>
        <pc:spChg chg="add del mod">
          <ac:chgData name="Árnol Guerrero Calderón" userId="be943e72-416e-4cd6-b414-b972341436c3" providerId="ADAL" clId="{9CFE9139-2A49-4B3A-8ED3-765BC2425498}" dt="2021-09-23T22:21:42.465" v="1019" actId="478"/>
          <ac:spMkLst>
            <pc:docMk/>
            <pc:sldMk cId="1276778066" sldId="258"/>
            <ac:spMk id="5" creationId="{3C012B83-09B5-490F-B4B0-B37AC5190386}"/>
          </ac:spMkLst>
        </pc:spChg>
        <pc:spChg chg="add mod ord">
          <ac:chgData name="Árnol Guerrero Calderón" userId="be943e72-416e-4cd6-b414-b972341436c3" providerId="ADAL" clId="{9CFE9139-2A49-4B3A-8ED3-765BC2425498}" dt="2021-09-23T22:25:06.987" v="1066" actId="1076"/>
          <ac:spMkLst>
            <pc:docMk/>
            <pc:sldMk cId="1276778066" sldId="258"/>
            <ac:spMk id="7" creationId="{551DF46E-1472-443E-A33D-DCB2EAF38B7D}"/>
          </ac:spMkLst>
        </pc:spChg>
        <pc:spChg chg="add del">
          <ac:chgData name="Árnol Guerrero Calderón" userId="be943e72-416e-4cd6-b414-b972341436c3" providerId="ADAL" clId="{9CFE9139-2A49-4B3A-8ED3-765BC2425498}" dt="2021-09-23T23:41:36.582" v="1345" actId="11529"/>
          <ac:spMkLst>
            <pc:docMk/>
            <pc:sldMk cId="1276778066" sldId="258"/>
            <ac:spMk id="9" creationId="{E67A8310-84B2-470E-8346-4E44BFF35921}"/>
          </ac:spMkLst>
        </pc:spChg>
        <pc:picChg chg="add mod modCrop">
          <ac:chgData name="Árnol Guerrero Calderón" userId="be943e72-416e-4cd6-b414-b972341436c3" providerId="ADAL" clId="{9CFE9139-2A49-4B3A-8ED3-765BC2425498}" dt="2021-09-23T22:26:19.704" v="1131"/>
          <ac:picMkLst>
            <pc:docMk/>
            <pc:sldMk cId="1276778066" sldId="258"/>
            <ac:picMk id="6" creationId="{C1B0D225-E2FE-49CD-8D18-855AF6F1F068}"/>
          </ac:picMkLst>
        </pc:picChg>
        <pc:picChg chg="add mod modCrop">
          <ac:chgData name="Árnol Guerrero Calderón" userId="be943e72-416e-4cd6-b414-b972341436c3" providerId="ADAL" clId="{9CFE9139-2A49-4B3A-8ED3-765BC2425498}" dt="2021-09-23T23:51:56.695" v="1548" actId="1076"/>
          <ac:picMkLst>
            <pc:docMk/>
            <pc:sldMk cId="1276778066" sldId="258"/>
            <ac:picMk id="8" creationId="{499CFE5A-0374-4CA5-A327-5D175F651556}"/>
          </ac:picMkLst>
        </pc:picChg>
        <pc:picChg chg="del">
          <ac:chgData name="Árnol Guerrero Calderón" userId="be943e72-416e-4cd6-b414-b972341436c3" providerId="ADAL" clId="{9CFE9139-2A49-4B3A-8ED3-765BC2425498}" dt="2021-09-23T23:35:05.366" v="1315" actId="478"/>
          <ac:picMkLst>
            <pc:docMk/>
            <pc:sldMk cId="1276778066" sldId="258"/>
            <ac:picMk id="5130" creationId="{780B04C4-B2CA-471A-9F30-0D0ED0B08501}"/>
          </ac:picMkLst>
        </pc:picChg>
      </pc:sldChg>
      <pc:sldChg chg="addSp delSp modSp mod modTransition setBg modAnim">
        <pc:chgData name="Árnol Guerrero Calderón" userId="be943e72-416e-4cd6-b414-b972341436c3" providerId="ADAL" clId="{9CFE9139-2A49-4B3A-8ED3-765BC2425498}" dt="2021-09-25T21:15:51.459" v="2466" actId="20577"/>
        <pc:sldMkLst>
          <pc:docMk/>
          <pc:sldMk cId="2583538914" sldId="259"/>
        </pc:sldMkLst>
        <pc:spChg chg="del mod">
          <ac:chgData name="Árnol Guerrero Calderón" userId="be943e72-416e-4cd6-b414-b972341436c3" providerId="ADAL" clId="{9CFE9139-2A49-4B3A-8ED3-765BC2425498}" dt="2021-09-23T20:06:39.575" v="430" actId="478"/>
          <ac:spMkLst>
            <pc:docMk/>
            <pc:sldMk cId="2583538914" sldId="259"/>
            <ac:spMk id="2" creationId="{951D7C91-FE81-49A0-8E4A-6719CDAD942E}"/>
          </ac:spMkLst>
        </pc:spChg>
        <pc:spChg chg="mod ord">
          <ac:chgData name="Árnol Guerrero Calderón" userId="be943e72-416e-4cd6-b414-b972341436c3" providerId="ADAL" clId="{9CFE9139-2A49-4B3A-8ED3-765BC2425498}" dt="2021-09-25T21:15:51.459" v="2466" actId="20577"/>
          <ac:spMkLst>
            <pc:docMk/>
            <pc:sldMk cId="2583538914" sldId="259"/>
            <ac:spMk id="3" creationId="{22B09851-7F98-41D6-924D-81B211B90263}"/>
          </ac:spMkLst>
        </pc:spChg>
        <pc:spChg chg="add mod">
          <ac:chgData name="Árnol Guerrero Calderón" userId="be943e72-416e-4cd6-b414-b972341436c3" providerId="ADAL" clId="{9CFE9139-2A49-4B3A-8ED3-765BC2425498}" dt="2021-09-23T23:53:04.780" v="1559" actId="26606"/>
          <ac:spMkLst>
            <pc:docMk/>
            <pc:sldMk cId="2583538914" sldId="259"/>
            <ac:spMk id="4" creationId="{D1CF0DBC-7CF1-4D63-92F4-34C8011ED65E}"/>
          </ac:spMkLst>
        </pc:spChg>
        <pc:spChg chg="add del mod">
          <ac:chgData name="Árnol Guerrero Calderón" userId="be943e72-416e-4cd6-b414-b972341436c3" providerId="ADAL" clId="{9CFE9139-2A49-4B3A-8ED3-765BC2425498}" dt="2021-09-23T20:06:41.858" v="431" actId="478"/>
          <ac:spMkLst>
            <pc:docMk/>
            <pc:sldMk cId="2583538914" sldId="259"/>
            <ac:spMk id="6" creationId="{CD21B5A6-4A80-4118-876A-CBBB94FB25BA}"/>
          </ac:spMkLst>
        </pc:spChg>
        <pc:spChg chg="add del mod">
          <ac:chgData name="Árnol Guerrero Calderón" userId="be943e72-416e-4cd6-b414-b972341436c3" providerId="ADAL" clId="{9CFE9139-2A49-4B3A-8ED3-765BC2425498}" dt="2021-09-23T20:08:57.521" v="462" actId="478"/>
          <ac:spMkLst>
            <pc:docMk/>
            <pc:sldMk cId="2583538914" sldId="259"/>
            <ac:spMk id="7" creationId="{E36D8056-E69F-4132-8205-D4BEC076D8B4}"/>
          </ac:spMkLst>
        </pc:spChg>
        <pc:spChg chg="add mod">
          <ac:chgData name="Árnol Guerrero Calderón" userId="be943e72-416e-4cd6-b414-b972341436c3" providerId="ADAL" clId="{9CFE9139-2A49-4B3A-8ED3-765BC2425498}" dt="2021-09-23T23:53:04.780" v="1559" actId="26606"/>
          <ac:spMkLst>
            <pc:docMk/>
            <pc:sldMk cId="2583538914" sldId="259"/>
            <ac:spMk id="8" creationId="{92837973-A9EB-4F37-9482-0F9E37AB21D1}"/>
          </ac:spMkLst>
        </pc:spChg>
        <pc:spChg chg="add mod">
          <ac:chgData name="Árnol Guerrero Calderón" userId="be943e72-416e-4cd6-b414-b972341436c3" providerId="ADAL" clId="{9CFE9139-2A49-4B3A-8ED3-765BC2425498}" dt="2021-09-23T23:53:04.780" v="1559" actId="26606"/>
          <ac:spMkLst>
            <pc:docMk/>
            <pc:sldMk cId="2583538914" sldId="259"/>
            <ac:spMk id="9" creationId="{4045152E-16AF-4F67-8333-5CCFC8EDCF6A}"/>
          </ac:spMkLst>
        </pc:spChg>
        <pc:spChg chg="add mod">
          <ac:chgData name="Árnol Guerrero Calderón" userId="be943e72-416e-4cd6-b414-b972341436c3" providerId="ADAL" clId="{9CFE9139-2A49-4B3A-8ED3-765BC2425498}" dt="2021-09-23T23:53:04.780" v="1559" actId="26606"/>
          <ac:spMkLst>
            <pc:docMk/>
            <pc:sldMk cId="2583538914" sldId="259"/>
            <ac:spMk id="10" creationId="{BA2E81BD-ABD2-4364-A37D-19AF23229829}"/>
          </ac:spMkLst>
        </pc:spChg>
        <pc:spChg chg="add mod">
          <ac:chgData name="Árnol Guerrero Calderón" userId="be943e72-416e-4cd6-b414-b972341436c3" providerId="ADAL" clId="{9CFE9139-2A49-4B3A-8ED3-765BC2425498}" dt="2021-09-23T23:53:04.780" v="1559" actId="26606"/>
          <ac:spMkLst>
            <pc:docMk/>
            <pc:sldMk cId="2583538914" sldId="259"/>
            <ac:spMk id="11" creationId="{299B2060-BF96-4BD8-94C5-D7F2AFD29604}"/>
          </ac:spMkLst>
        </pc:spChg>
        <pc:spChg chg="add mod">
          <ac:chgData name="Árnol Guerrero Calderón" userId="be943e72-416e-4cd6-b414-b972341436c3" providerId="ADAL" clId="{9CFE9139-2A49-4B3A-8ED3-765BC2425498}" dt="2021-09-23T23:53:04.780" v="1559" actId="26606"/>
          <ac:spMkLst>
            <pc:docMk/>
            <pc:sldMk cId="2583538914" sldId="259"/>
            <ac:spMk id="12" creationId="{5E24E86A-8FDE-400A-9911-3989B73E46C3}"/>
          </ac:spMkLst>
        </pc:spChg>
        <pc:spChg chg="add mod">
          <ac:chgData name="Árnol Guerrero Calderón" userId="be943e72-416e-4cd6-b414-b972341436c3" providerId="ADAL" clId="{9CFE9139-2A49-4B3A-8ED3-765BC2425498}" dt="2021-09-23T23:53:04.780" v="1559" actId="26606"/>
          <ac:spMkLst>
            <pc:docMk/>
            <pc:sldMk cId="2583538914" sldId="259"/>
            <ac:spMk id="13" creationId="{9326BFBC-C569-47E0-9482-2B1F59727439}"/>
          </ac:spMkLst>
        </pc:spChg>
        <pc:spChg chg="add mod">
          <ac:chgData name="Árnol Guerrero Calderón" userId="be943e72-416e-4cd6-b414-b972341436c3" providerId="ADAL" clId="{9CFE9139-2A49-4B3A-8ED3-765BC2425498}" dt="2021-09-23T23:53:04.780" v="1559" actId="26606"/>
          <ac:spMkLst>
            <pc:docMk/>
            <pc:sldMk cId="2583538914" sldId="259"/>
            <ac:spMk id="14" creationId="{5D0D262F-B4E7-4AFC-BF36-F6A0AA1CB98F}"/>
          </ac:spMkLst>
        </pc:spChg>
        <pc:spChg chg="add mod">
          <ac:chgData name="Árnol Guerrero Calderón" userId="be943e72-416e-4cd6-b414-b972341436c3" providerId="ADAL" clId="{9CFE9139-2A49-4B3A-8ED3-765BC2425498}" dt="2021-09-23T23:53:04.780" v="1559" actId="26606"/>
          <ac:spMkLst>
            <pc:docMk/>
            <pc:sldMk cId="2583538914" sldId="259"/>
            <ac:spMk id="15" creationId="{418EDC77-6371-45B1-8F27-01314D3AB7EB}"/>
          </ac:spMkLst>
        </pc:spChg>
        <pc:spChg chg="add mod">
          <ac:chgData name="Árnol Guerrero Calderón" userId="be943e72-416e-4cd6-b414-b972341436c3" providerId="ADAL" clId="{9CFE9139-2A49-4B3A-8ED3-765BC2425498}" dt="2021-09-23T23:53:04.780" v="1559" actId="26606"/>
          <ac:spMkLst>
            <pc:docMk/>
            <pc:sldMk cId="2583538914" sldId="259"/>
            <ac:spMk id="16" creationId="{170175E5-5952-485B-9CEE-19E5442E8C2A}"/>
          </ac:spMkLst>
        </pc:spChg>
        <pc:spChg chg="add del">
          <ac:chgData name="Árnol Guerrero Calderón" userId="be943e72-416e-4cd6-b414-b972341436c3" providerId="ADAL" clId="{9CFE9139-2A49-4B3A-8ED3-765BC2425498}" dt="2021-09-23T23:53:04.780" v="1559" actId="26606"/>
          <ac:spMkLst>
            <pc:docMk/>
            <pc:sldMk cId="2583538914" sldId="259"/>
            <ac:spMk id="22" creationId="{3FECAD23-900F-4F1B-A441-6A68749F88D4}"/>
          </ac:spMkLst>
        </pc:spChg>
        <pc:spChg chg="add del">
          <ac:chgData name="Árnol Guerrero Calderón" userId="be943e72-416e-4cd6-b414-b972341436c3" providerId="ADAL" clId="{9CFE9139-2A49-4B3A-8ED3-765BC2425498}" dt="2021-09-23T23:53:04.780" v="1559" actId="26606"/>
          <ac:spMkLst>
            <pc:docMk/>
            <pc:sldMk cId="2583538914" sldId="259"/>
            <ac:spMk id="26" creationId="{8A233090-6C39-4F59-8A0F-86F011A7EEEB}"/>
          </ac:spMkLst>
        </pc:spChg>
        <pc:spChg chg="add del">
          <ac:chgData name="Árnol Guerrero Calderón" userId="be943e72-416e-4cd6-b414-b972341436c3" providerId="ADAL" clId="{9CFE9139-2A49-4B3A-8ED3-765BC2425498}" dt="2021-09-23T23:53:04.780" v="1559" actId="26606"/>
          <ac:spMkLst>
            <pc:docMk/>
            <pc:sldMk cId="2583538914" sldId="259"/>
            <ac:spMk id="28" creationId="{484DCAA0-4BF1-4FB9-97BA-D6BA630419A0}"/>
          </ac:spMkLst>
        </pc:spChg>
        <pc:picChg chg="add mod ord">
          <ac:chgData name="Árnol Guerrero Calderón" userId="be943e72-416e-4cd6-b414-b972341436c3" providerId="ADAL" clId="{9CFE9139-2A49-4B3A-8ED3-765BC2425498}" dt="2021-09-23T23:53:04.780" v="1559" actId="26606"/>
          <ac:picMkLst>
            <pc:docMk/>
            <pc:sldMk cId="2583538914" sldId="259"/>
            <ac:picMk id="17" creationId="{AB071731-5975-467F-87C4-1232028FD1B9}"/>
          </ac:picMkLst>
        </pc:picChg>
        <pc:picChg chg="add del">
          <ac:chgData name="Árnol Guerrero Calderón" userId="be943e72-416e-4cd6-b414-b972341436c3" providerId="ADAL" clId="{9CFE9139-2A49-4B3A-8ED3-765BC2425498}" dt="2021-09-23T23:53:04.780" v="1559" actId="26606"/>
          <ac:picMkLst>
            <pc:docMk/>
            <pc:sldMk cId="2583538914" sldId="259"/>
            <ac:picMk id="24" creationId="{57943801-CAEC-4F98-9332-2A4D9128463E}"/>
          </ac:picMkLst>
        </pc:picChg>
        <pc:picChg chg="add del">
          <ac:chgData name="Árnol Guerrero Calderón" userId="be943e72-416e-4cd6-b414-b972341436c3" providerId="ADAL" clId="{9CFE9139-2A49-4B3A-8ED3-765BC2425498}" dt="2021-09-23T23:53:04.780" v="1559" actId="26606"/>
          <ac:picMkLst>
            <pc:docMk/>
            <pc:sldMk cId="2583538914" sldId="259"/>
            <ac:picMk id="30" creationId="{9BC2FEA5-B399-458A-8393-E06CE40DB89C}"/>
          </ac:picMkLst>
        </pc:picChg>
      </pc:sldChg>
      <pc:sldChg chg="addSp modSp mod modTransition modAnim">
        <pc:chgData name="Árnol Guerrero Calderón" userId="be943e72-416e-4cd6-b414-b972341436c3" providerId="ADAL" clId="{9CFE9139-2A49-4B3A-8ED3-765BC2425498}" dt="2021-09-23T23:52:05.892" v="1549"/>
        <pc:sldMkLst>
          <pc:docMk/>
          <pc:sldMk cId="1307498269" sldId="260"/>
        </pc:sldMkLst>
        <pc:spChg chg="mod">
          <ac:chgData name="Árnol Guerrero Calderón" userId="be943e72-416e-4cd6-b414-b972341436c3" providerId="ADAL" clId="{9CFE9139-2A49-4B3A-8ED3-765BC2425498}" dt="2021-09-23T22:19:58.954" v="1017" actId="1076"/>
          <ac:spMkLst>
            <pc:docMk/>
            <pc:sldMk cId="1307498269" sldId="260"/>
            <ac:spMk id="4" creationId="{4107D4D5-E44A-49D9-98B6-5E59140C0B47}"/>
          </ac:spMkLst>
        </pc:spChg>
        <pc:spChg chg="mod">
          <ac:chgData name="Árnol Guerrero Calderón" userId="be943e72-416e-4cd6-b414-b972341436c3" providerId="ADAL" clId="{9CFE9139-2A49-4B3A-8ED3-765BC2425498}" dt="2021-09-23T22:19:58.954" v="1017" actId="1076"/>
          <ac:spMkLst>
            <pc:docMk/>
            <pc:sldMk cId="1307498269" sldId="260"/>
            <ac:spMk id="7" creationId="{21527BDF-C0AE-4181-94A9-062767590336}"/>
          </ac:spMkLst>
        </pc:spChg>
        <pc:spChg chg="mod">
          <ac:chgData name="Árnol Guerrero Calderón" userId="be943e72-416e-4cd6-b414-b972341436c3" providerId="ADAL" clId="{9CFE9139-2A49-4B3A-8ED3-765BC2425498}" dt="2021-09-23T22:19:58.954" v="1017" actId="1076"/>
          <ac:spMkLst>
            <pc:docMk/>
            <pc:sldMk cId="1307498269" sldId="260"/>
            <ac:spMk id="9" creationId="{7793E0AA-5DE7-4732-8553-E14AFBB7137D}"/>
          </ac:spMkLst>
        </pc:spChg>
        <pc:spChg chg="mod">
          <ac:chgData name="Árnol Guerrero Calderón" userId="be943e72-416e-4cd6-b414-b972341436c3" providerId="ADAL" clId="{9CFE9139-2A49-4B3A-8ED3-765BC2425498}" dt="2021-09-23T22:19:58.954" v="1017" actId="1076"/>
          <ac:spMkLst>
            <pc:docMk/>
            <pc:sldMk cId="1307498269" sldId="260"/>
            <ac:spMk id="12" creationId="{CB948851-91DC-4879-9647-91B90CD1A77F}"/>
          </ac:spMkLst>
        </pc:spChg>
        <pc:spChg chg="mod">
          <ac:chgData name="Árnol Guerrero Calderón" userId="be943e72-416e-4cd6-b414-b972341436c3" providerId="ADAL" clId="{9CFE9139-2A49-4B3A-8ED3-765BC2425498}" dt="2021-09-23T22:19:58.954" v="1017" actId="1076"/>
          <ac:spMkLst>
            <pc:docMk/>
            <pc:sldMk cId="1307498269" sldId="260"/>
            <ac:spMk id="17" creationId="{296AFC5C-891C-44FD-844E-E2E277238B5B}"/>
          </ac:spMkLst>
        </pc:spChg>
        <pc:spChg chg="mod">
          <ac:chgData name="Árnol Guerrero Calderón" userId="be943e72-416e-4cd6-b414-b972341436c3" providerId="ADAL" clId="{9CFE9139-2A49-4B3A-8ED3-765BC2425498}" dt="2021-09-23T22:19:58.954" v="1017" actId="1076"/>
          <ac:spMkLst>
            <pc:docMk/>
            <pc:sldMk cId="1307498269" sldId="260"/>
            <ac:spMk id="19" creationId="{0FBA3AC5-945A-4448-96F9-20B20666ACD2}"/>
          </ac:spMkLst>
        </pc:spChg>
        <pc:spChg chg="mod">
          <ac:chgData name="Árnol Guerrero Calderón" userId="be943e72-416e-4cd6-b414-b972341436c3" providerId="ADAL" clId="{9CFE9139-2A49-4B3A-8ED3-765BC2425498}" dt="2021-09-23T22:19:58.954" v="1017" actId="1076"/>
          <ac:spMkLst>
            <pc:docMk/>
            <pc:sldMk cId="1307498269" sldId="260"/>
            <ac:spMk id="21" creationId="{0C3A417E-02DB-4740-8713-D9E3812016BE}"/>
          </ac:spMkLst>
        </pc:spChg>
        <pc:picChg chg="add mod">
          <ac:chgData name="Árnol Guerrero Calderón" userId="be943e72-416e-4cd6-b414-b972341436c3" providerId="ADAL" clId="{9CFE9139-2A49-4B3A-8ED3-765BC2425498}" dt="2021-09-23T23:52:05.892" v="1549"/>
          <ac:picMkLst>
            <pc:docMk/>
            <pc:sldMk cId="1307498269" sldId="260"/>
            <ac:picMk id="22" creationId="{8CDD6B17-4695-4D5E-9D29-1E8319645A7B}"/>
          </ac:picMkLst>
        </pc:picChg>
        <pc:cxnChg chg="mod">
          <ac:chgData name="Árnol Guerrero Calderón" userId="be943e72-416e-4cd6-b414-b972341436c3" providerId="ADAL" clId="{9CFE9139-2A49-4B3A-8ED3-765BC2425498}" dt="2021-09-23T22:19:58.954" v="1017" actId="1076"/>
          <ac:cxnSpMkLst>
            <pc:docMk/>
            <pc:sldMk cId="1307498269" sldId="260"/>
            <ac:cxnSpMk id="6" creationId="{E7C081F2-F130-4013-96DA-ADA7DA833A32}"/>
          </ac:cxnSpMkLst>
        </pc:cxnChg>
        <pc:cxnChg chg="mod">
          <ac:chgData name="Árnol Guerrero Calderón" userId="be943e72-416e-4cd6-b414-b972341436c3" providerId="ADAL" clId="{9CFE9139-2A49-4B3A-8ED3-765BC2425498}" dt="2021-09-23T22:19:58.954" v="1017" actId="1076"/>
          <ac:cxnSpMkLst>
            <pc:docMk/>
            <pc:sldMk cId="1307498269" sldId="260"/>
            <ac:cxnSpMk id="14" creationId="{A57779CF-5298-4876-B541-5F156AA13736}"/>
          </ac:cxnSpMkLst>
        </pc:cxnChg>
        <pc:cxnChg chg="mod">
          <ac:chgData name="Árnol Guerrero Calderón" userId="be943e72-416e-4cd6-b414-b972341436c3" providerId="ADAL" clId="{9CFE9139-2A49-4B3A-8ED3-765BC2425498}" dt="2021-09-23T22:19:58.954" v="1017" actId="1076"/>
          <ac:cxnSpMkLst>
            <pc:docMk/>
            <pc:sldMk cId="1307498269" sldId="260"/>
            <ac:cxnSpMk id="15" creationId="{41747A23-8CEC-4BDB-85E2-DF5BDF2D0F5D}"/>
          </ac:cxnSpMkLst>
        </pc:cxnChg>
        <pc:cxnChg chg="mod">
          <ac:chgData name="Árnol Guerrero Calderón" userId="be943e72-416e-4cd6-b414-b972341436c3" providerId="ADAL" clId="{9CFE9139-2A49-4B3A-8ED3-765BC2425498}" dt="2021-09-23T22:19:58.954" v="1017" actId="1076"/>
          <ac:cxnSpMkLst>
            <pc:docMk/>
            <pc:sldMk cId="1307498269" sldId="260"/>
            <ac:cxnSpMk id="16" creationId="{BC7D9251-9F1E-41B1-BDAB-35FE44A1E3D9}"/>
          </ac:cxnSpMkLst>
        </pc:cxnChg>
        <pc:cxnChg chg="mod">
          <ac:chgData name="Árnol Guerrero Calderón" userId="be943e72-416e-4cd6-b414-b972341436c3" providerId="ADAL" clId="{9CFE9139-2A49-4B3A-8ED3-765BC2425498}" dt="2021-09-23T22:19:58.954" v="1017" actId="1076"/>
          <ac:cxnSpMkLst>
            <pc:docMk/>
            <pc:sldMk cId="1307498269" sldId="260"/>
            <ac:cxnSpMk id="18" creationId="{F2097E81-14F9-41EB-A2B8-DF60546697F3}"/>
          </ac:cxnSpMkLst>
        </pc:cxnChg>
        <pc:cxnChg chg="mod">
          <ac:chgData name="Árnol Guerrero Calderón" userId="be943e72-416e-4cd6-b414-b972341436c3" providerId="ADAL" clId="{9CFE9139-2A49-4B3A-8ED3-765BC2425498}" dt="2021-09-23T22:19:58.954" v="1017" actId="1076"/>
          <ac:cxnSpMkLst>
            <pc:docMk/>
            <pc:sldMk cId="1307498269" sldId="260"/>
            <ac:cxnSpMk id="20" creationId="{0CE85D08-9A7E-43C7-9465-0A33B81F0DA8}"/>
          </ac:cxnSpMkLst>
        </pc:cxnChg>
      </pc:sldChg>
      <pc:sldChg chg="addSp delSp modSp add del mod modTransition setBg addAnim delAnim modAnim">
        <pc:chgData name="Árnol Guerrero Calderón" userId="be943e72-416e-4cd6-b414-b972341436c3" providerId="ADAL" clId="{9CFE9139-2A49-4B3A-8ED3-765BC2425498}" dt="2021-09-25T21:23:07.187" v="2527"/>
        <pc:sldMkLst>
          <pc:docMk/>
          <pc:sldMk cId="2251702773" sldId="262"/>
        </pc:sldMkLst>
        <pc:spChg chg="del mod">
          <ac:chgData name="Árnol Guerrero Calderón" userId="be943e72-416e-4cd6-b414-b972341436c3" providerId="ADAL" clId="{9CFE9139-2A49-4B3A-8ED3-765BC2425498}" dt="2021-09-23T22:06:15.626" v="875" actId="478"/>
          <ac:spMkLst>
            <pc:docMk/>
            <pc:sldMk cId="2251702773" sldId="262"/>
            <ac:spMk id="2" creationId="{04FD24D0-5FF6-4BEB-9089-C4AF21AE96A1}"/>
          </ac:spMkLst>
        </pc:spChg>
        <pc:spChg chg="add del mod">
          <ac:chgData name="Árnol Guerrero Calderón" userId="be943e72-416e-4cd6-b414-b972341436c3" providerId="ADAL" clId="{9CFE9139-2A49-4B3A-8ED3-765BC2425498}" dt="2021-09-23T22:06:17.059" v="876" actId="478"/>
          <ac:spMkLst>
            <pc:docMk/>
            <pc:sldMk cId="2251702773" sldId="262"/>
            <ac:spMk id="4" creationId="{B1FA0EB1-2BD4-48E0-987B-3A3C25025E7E}"/>
          </ac:spMkLst>
        </pc:spChg>
        <pc:spChg chg="add">
          <ac:chgData name="Árnol Guerrero Calderón" userId="be943e72-416e-4cd6-b414-b972341436c3" providerId="ADAL" clId="{9CFE9139-2A49-4B3A-8ED3-765BC2425498}" dt="2021-09-23T22:05:49.054" v="873" actId="26606"/>
          <ac:spMkLst>
            <pc:docMk/>
            <pc:sldMk cId="2251702773" sldId="262"/>
            <ac:spMk id="13" creationId="{7EF5ECB8-D49C-48FB-A93E-88EB2FFDFD42}"/>
          </ac:spMkLst>
        </pc:spChg>
        <pc:spChg chg="add">
          <ac:chgData name="Árnol Guerrero Calderón" userId="be943e72-416e-4cd6-b414-b972341436c3" providerId="ADAL" clId="{9CFE9139-2A49-4B3A-8ED3-765BC2425498}" dt="2021-09-23T22:05:49.054" v="873" actId="26606"/>
          <ac:spMkLst>
            <pc:docMk/>
            <pc:sldMk cId="2251702773" sldId="262"/>
            <ac:spMk id="15" creationId="{411B77A2-BD5C-432D-B52E-C12612C74C17}"/>
          </ac:spMkLst>
        </pc:spChg>
        <pc:spChg chg="add">
          <ac:chgData name="Árnol Guerrero Calderón" userId="be943e72-416e-4cd6-b414-b972341436c3" providerId="ADAL" clId="{9CFE9139-2A49-4B3A-8ED3-765BC2425498}" dt="2021-09-23T22:05:49.054" v="873" actId="26606"/>
          <ac:spMkLst>
            <pc:docMk/>
            <pc:sldMk cId="2251702773" sldId="262"/>
            <ac:spMk id="17" creationId="{06C60E22-7100-4F70-8525-98F7CAE1C9D7}"/>
          </ac:spMkLst>
        </pc:spChg>
        <pc:spChg chg="add">
          <ac:chgData name="Árnol Guerrero Calderón" userId="be943e72-416e-4cd6-b414-b972341436c3" providerId="ADAL" clId="{9CFE9139-2A49-4B3A-8ED3-765BC2425498}" dt="2021-09-23T22:05:49.054" v="873" actId="26606"/>
          <ac:spMkLst>
            <pc:docMk/>
            <pc:sldMk cId="2251702773" sldId="262"/>
            <ac:spMk id="21" creationId="{7E3B7621-F03B-4FB5-97B7-BE1E0294E303}"/>
          </ac:spMkLst>
        </pc:spChg>
        <pc:spChg chg="add mod">
          <ac:chgData name="Árnol Guerrero Calderón" userId="be943e72-416e-4cd6-b414-b972341436c3" providerId="ADAL" clId="{9CFE9139-2A49-4B3A-8ED3-765BC2425498}" dt="2021-09-25T21:23:07.187" v="2527"/>
          <ac:spMkLst>
            <pc:docMk/>
            <pc:sldMk cId="2251702773" sldId="262"/>
            <ac:spMk id="22" creationId="{FA0E7D0F-F858-4FB5-A7D2-F0E0A4A5B02B}"/>
          </ac:spMkLst>
        </pc:spChg>
        <pc:spChg chg="add">
          <ac:chgData name="Árnol Guerrero Calderón" userId="be943e72-416e-4cd6-b414-b972341436c3" providerId="ADAL" clId="{9CFE9139-2A49-4B3A-8ED3-765BC2425498}" dt="2021-09-23T22:05:49.054" v="873" actId="26606"/>
          <ac:spMkLst>
            <pc:docMk/>
            <pc:sldMk cId="2251702773" sldId="262"/>
            <ac:spMk id="23" creationId="{8BA32A7D-DCB1-4F3D-97F1-044D624330CE}"/>
          </ac:spMkLst>
        </pc:spChg>
        <pc:spChg chg="add mod">
          <ac:chgData name="Árnol Guerrero Calderón" userId="be943e72-416e-4cd6-b414-b972341436c3" providerId="ADAL" clId="{9CFE9139-2A49-4B3A-8ED3-765BC2425498}" dt="2021-09-23T22:09:58.314" v="928" actId="1038"/>
          <ac:spMkLst>
            <pc:docMk/>
            <pc:sldMk cId="2251702773" sldId="262"/>
            <ac:spMk id="24" creationId="{5B1EABF0-35DE-470B-8911-0F3CE51EE092}"/>
          </ac:spMkLst>
        </pc:spChg>
        <pc:spChg chg="add mod">
          <ac:chgData name="Árnol Guerrero Calderón" userId="be943e72-416e-4cd6-b414-b972341436c3" providerId="ADAL" clId="{9CFE9139-2A49-4B3A-8ED3-765BC2425498}" dt="2021-09-23T22:09:58.314" v="928" actId="1038"/>
          <ac:spMkLst>
            <pc:docMk/>
            <pc:sldMk cId="2251702773" sldId="262"/>
            <ac:spMk id="26" creationId="{87928554-A233-47CF-8EC0-92DD1B27B7AD}"/>
          </ac:spMkLst>
        </pc:spChg>
        <pc:spChg chg="add">
          <ac:chgData name="Árnol Guerrero Calderón" userId="be943e72-416e-4cd6-b414-b972341436c3" providerId="ADAL" clId="{9CFE9139-2A49-4B3A-8ED3-765BC2425498}" dt="2021-09-23T22:05:49.054" v="873" actId="26606"/>
          <ac:spMkLst>
            <pc:docMk/>
            <pc:sldMk cId="2251702773" sldId="262"/>
            <ac:spMk id="27" creationId="{77DC4CA4-7111-46A0-BD6A-17D131E4FAF9}"/>
          </ac:spMkLst>
        </pc:spChg>
        <pc:spChg chg="add mod">
          <ac:chgData name="Árnol Guerrero Calderón" userId="be943e72-416e-4cd6-b414-b972341436c3" providerId="ADAL" clId="{9CFE9139-2A49-4B3A-8ED3-765BC2425498}" dt="2021-09-23T22:09:58.314" v="928" actId="1038"/>
          <ac:spMkLst>
            <pc:docMk/>
            <pc:sldMk cId="2251702773" sldId="262"/>
            <ac:spMk id="28" creationId="{C8287B8F-FFAB-4041-8544-7B49475B9A1B}"/>
          </ac:spMkLst>
        </pc:spChg>
        <pc:spChg chg="add mod">
          <ac:chgData name="Árnol Guerrero Calderón" userId="be943e72-416e-4cd6-b414-b972341436c3" providerId="ADAL" clId="{9CFE9139-2A49-4B3A-8ED3-765BC2425498}" dt="2021-09-23T22:09:58.314" v="928" actId="1038"/>
          <ac:spMkLst>
            <pc:docMk/>
            <pc:sldMk cId="2251702773" sldId="262"/>
            <ac:spMk id="29" creationId="{DF45B875-99CC-45B7-8DA4-5DDCA659AEBA}"/>
          </ac:spMkLst>
        </pc:spChg>
        <pc:spChg chg="add mod">
          <ac:chgData name="Árnol Guerrero Calderón" userId="be943e72-416e-4cd6-b414-b972341436c3" providerId="ADAL" clId="{9CFE9139-2A49-4B3A-8ED3-765BC2425498}" dt="2021-09-23T22:09:58.314" v="928" actId="1038"/>
          <ac:spMkLst>
            <pc:docMk/>
            <pc:sldMk cId="2251702773" sldId="262"/>
            <ac:spMk id="30" creationId="{95C53136-B02C-486E-87A0-14C9AE395B87}"/>
          </ac:spMkLst>
        </pc:spChg>
        <pc:spChg chg="add mod">
          <ac:chgData name="Árnol Guerrero Calderón" userId="be943e72-416e-4cd6-b414-b972341436c3" providerId="ADAL" clId="{9CFE9139-2A49-4B3A-8ED3-765BC2425498}" dt="2021-09-23T22:10:01.623" v="939" actId="1037"/>
          <ac:spMkLst>
            <pc:docMk/>
            <pc:sldMk cId="2251702773" sldId="262"/>
            <ac:spMk id="31" creationId="{009EC2A1-D4BC-4BBA-B0A4-CD2DA8B81970}"/>
          </ac:spMkLst>
        </pc:spChg>
        <pc:spChg chg="add mod">
          <ac:chgData name="Árnol Guerrero Calderón" userId="be943e72-416e-4cd6-b414-b972341436c3" providerId="ADAL" clId="{9CFE9139-2A49-4B3A-8ED3-765BC2425498}" dt="2021-09-23T22:10:01.623" v="939" actId="1037"/>
          <ac:spMkLst>
            <pc:docMk/>
            <pc:sldMk cId="2251702773" sldId="262"/>
            <ac:spMk id="32" creationId="{4781B330-5F92-44B4-9BBB-CAD8B055B07E}"/>
          </ac:spMkLst>
        </pc:spChg>
        <pc:spChg chg="add mod">
          <ac:chgData name="Árnol Guerrero Calderón" userId="be943e72-416e-4cd6-b414-b972341436c3" providerId="ADAL" clId="{9CFE9139-2A49-4B3A-8ED3-765BC2425498}" dt="2021-09-23T22:10:01.623" v="939" actId="1037"/>
          <ac:spMkLst>
            <pc:docMk/>
            <pc:sldMk cId="2251702773" sldId="262"/>
            <ac:spMk id="33" creationId="{3DC59944-1C6B-4703-A135-DB600B0A35C0}"/>
          </ac:spMkLst>
        </pc:spChg>
        <pc:spChg chg="add mod">
          <ac:chgData name="Árnol Guerrero Calderón" userId="be943e72-416e-4cd6-b414-b972341436c3" providerId="ADAL" clId="{9CFE9139-2A49-4B3A-8ED3-765BC2425498}" dt="2021-09-23T22:10:01.623" v="939" actId="1037"/>
          <ac:spMkLst>
            <pc:docMk/>
            <pc:sldMk cId="2251702773" sldId="262"/>
            <ac:spMk id="34" creationId="{98B255F7-FEDD-46B7-BD15-6A19B3A6D139}"/>
          </ac:spMkLst>
        </pc:spChg>
        <pc:spChg chg="add mod">
          <ac:chgData name="Árnol Guerrero Calderón" userId="be943e72-416e-4cd6-b414-b972341436c3" providerId="ADAL" clId="{9CFE9139-2A49-4B3A-8ED3-765BC2425498}" dt="2021-09-23T22:10:01.623" v="939" actId="1037"/>
          <ac:spMkLst>
            <pc:docMk/>
            <pc:sldMk cId="2251702773" sldId="262"/>
            <ac:spMk id="35" creationId="{5964D978-A88E-4C52-90FC-5CA9F3B578C4}"/>
          </ac:spMkLst>
        </pc:spChg>
        <pc:picChg chg="add mod ord modCrop">
          <ac:chgData name="Árnol Guerrero Calderón" userId="be943e72-416e-4cd6-b414-b972341436c3" providerId="ADAL" clId="{9CFE9139-2A49-4B3A-8ED3-765BC2425498}" dt="2021-09-23T22:12:51.853" v="986" actId="14100"/>
          <ac:picMkLst>
            <pc:docMk/>
            <pc:sldMk cId="2251702773" sldId="262"/>
            <ac:picMk id="6" creationId="{08B68389-E4FC-45EC-9892-0CA3697C3132}"/>
          </ac:picMkLst>
        </pc:picChg>
        <pc:picChg chg="add">
          <ac:chgData name="Árnol Guerrero Calderón" userId="be943e72-416e-4cd6-b414-b972341436c3" providerId="ADAL" clId="{9CFE9139-2A49-4B3A-8ED3-765BC2425498}" dt="2021-09-23T22:05:49.054" v="873" actId="26606"/>
          <ac:picMkLst>
            <pc:docMk/>
            <pc:sldMk cId="2251702773" sldId="262"/>
            <ac:picMk id="7" creationId="{AC3E6C53-102E-4ACA-BCBB-3CC973B99486}"/>
          </ac:picMkLst>
        </pc:picChg>
        <pc:picChg chg="add">
          <ac:chgData name="Árnol Guerrero Calderón" userId="be943e72-416e-4cd6-b414-b972341436c3" providerId="ADAL" clId="{9CFE9139-2A49-4B3A-8ED3-765BC2425498}" dt="2021-09-23T22:05:49.054" v="873" actId="26606"/>
          <ac:picMkLst>
            <pc:docMk/>
            <pc:sldMk cId="2251702773" sldId="262"/>
            <ac:picMk id="9" creationId="{17B2B42C-0777-4D6E-9432-535281803A88}"/>
          </ac:picMkLst>
        </pc:picChg>
        <pc:picChg chg="add">
          <ac:chgData name="Árnol Guerrero Calderón" userId="be943e72-416e-4cd6-b414-b972341436c3" providerId="ADAL" clId="{9CFE9139-2A49-4B3A-8ED3-765BC2425498}" dt="2021-09-23T22:05:49.054" v="873" actId="26606"/>
          <ac:picMkLst>
            <pc:docMk/>
            <pc:sldMk cId="2251702773" sldId="262"/>
            <ac:picMk id="11" creationId="{EFEAAB60-93E2-4DC6-99AC-939637BCE864}"/>
          </ac:picMkLst>
        </pc:picChg>
        <pc:picChg chg="add">
          <ac:chgData name="Árnol Guerrero Calderón" userId="be943e72-416e-4cd6-b414-b972341436c3" providerId="ADAL" clId="{9CFE9139-2A49-4B3A-8ED3-765BC2425498}" dt="2021-09-23T22:05:49.054" v="873" actId="26606"/>
          <ac:picMkLst>
            <pc:docMk/>
            <pc:sldMk cId="2251702773" sldId="262"/>
            <ac:picMk id="19" creationId="{14DE8BDE-B19F-4016-B1B0-14871E07A656}"/>
          </ac:picMkLst>
        </pc:picChg>
        <pc:picChg chg="add mod">
          <ac:chgData name="Árnol Guerrero Calderón" userId="be943e72-416e-4cd6-b414-b972341436c3" providerId="ADAL" clId="{9CFE9139-2A49-4B3A-8ED3-765BC2425498}" dt="2021-09-23T22:07:53.300" v="892" actId="14100"/>
          <ac:picMkLst>
            <pc:docMk/>
            <pc:sldMk cId="2251702773" sldId="262"/>
            <ac:picMk id="20" creationId="{6BFC79B6-A758-4F32-9C92-E5A68E393DFB}"/>
          </ac:picMkLst>
        </pc:picChg>
        <pc:picChg chg="add">
          <ac:chgData name="Árnol Guerrero Calderón" userId="be943e72-416e-4cd6-b414-b972341436c3" providerId="ADAL" clId="{9CFE9139-2A49-4B3A-8ED3-765BC2425498}" dt="2021-09-23T22:05:49.054" v="873" actId="26606"/>
          <ac:picMkLst>
            <pc:docMk/>
            <pc:sldMk cId="2251702773" sldId="262"/>
            <ac:picMk id="25" creationId="{B33E843B-6CE7-4DFF-B50D-4AB50ED660B5}"/>
          </ac:picMkLst>
        </pc:picChg>
        <pc:picChg chg="add del mod">
          <ac:chgData name="Árnol Guerrero Calderón" userId="be943e72-416e-4cd6-b414-b972341436c3" providerId="ADAL" clId="{9CFE9139-2A49-4B3A-8ED3-765BC2425498}" dt="2021-09-23T23:54:12.852" v="1562" actId="478"/>
          <ac:picMkLst>
            <pc:docMk/>
            <pc:sldMk cId="2251702773" sldId="262"/>
            <ac:picMk id="36" creationId="{47D42DB0-273A-4FFE-8E56-0C0B5F799D5D}"/>
          </ac:picMkLst>
        </pc:picChg>
        <pc:picChg chg="add mod">
          <ac:chgData name="Árnol Guerrero Calderón" userId="be943e72-416e-4cd6-b414-b972341436c3" providerId="ADAL" clId="{9CFE9139-2A49-4B3A-8ED3-765BC2425498}" dt="2021-09-23T23:54:35.228" v="1564" actId="1076"/>
          <ac:picMkLst>
            <pc:docMk/>
            <pc:sldMk cId="2251702773" sldId="262"/>
            <ac:picMk id="37" creationId="{548901CD-4951-4996-A2A3-73E11FC7FCFA}"/>
          </ac:picMkLst>
        </pc:picChg>
        <pc:picChg chg="del">
          <ac:chgData name="Árnol Guerrero Calderón" userId="be943e72-416e-4cd6-b414-b972341436c3" providerId="ADAL" clId="{9CFE9139-2A49-4B3A-8ED3-765BC2425498}" dt="2021-09-23T22:04:21.986" v="856" actId="478"/>
          <ac:picMkLst>
            <pc:docMk/>
            <pc:sldMk cId="2251702773" sldId="262"/>
            <ac:picMk id="2052" creationId="{AF871686-B4D7-404D-9C26-898888C9EB79}"/>
          </ac:picMkLst>
        </pc:picChg>
      </pc:sldChg>
      <pc:sldChg chg="addSp delSp modSp mod modTransition">
        <pc:chgData name="Árnol Guerrero Calderón" userId="be943e72-416e-4cd6-b414-b972341436c3" providerId="ADAL" clId="{9CFE9139-2A49-4B3A-8ED3-765BC2425498}" dt="2021-09-23T22:10:59.824" v="962" actId="20577"/>
        <pc:sldMkLst>
          <pc:docMk/>
          <pc:sldMk cId="2458377719" sldId="263"/>
        </pc:sldMkLst>
        <pc:spChg chg="add del mod">
          <ac:chgData name="Árnol Guerrero Calderón" userId="be943e72-416e-4cd6-b414-b972341436c3" providerId="ADAL" clId="{9CFE9139-2A49-4B3A-8ED3-765BC2425498}" dt="2021-09-23T22:10:13.223" v="940" actId="478"/>
          <ac:spMkLst>
            <pc:docMk/>
            <pc:sldMk cId="2458377719" sldId="263"/>
            <ac:spMk id="5" creationId="{1E7E09A8-7760-404E-99AC-39C3F056043B}"/>
          </ac:spMkLst>
        </pc:spChg>
        <pc:spChg chg="add mod">
          <ac:chgData name="Árnol Guerrero Calderón" userId="be943e72-416e-4cd6-b414-b972341436c3" providerId="ADAL" clId="{9CFE9139-2A49-4B3A-8ED3-765BC2425498}" dt="2021-09-23T22:10:34.853" v="953" actId="1076"/>
          <ac:spMkLst>
            <pc:docMk/>
            <pc:sldMk cId="2458377719" sldId="263"/>
            <ac:spMk id="6" creationId="{96D4EE77-0509-4A49-9421-B9AC4EB44F80}"/>
          </ac:spMkLst>
        </pc:spChg>
        <pc:spChg chg="add mod">
          <ac:chgData name="Árnol Guerrero Calderón" userId="be943e72-416e-4cd6-b414-b972341436c3" providerId="ADAL" clId="{9CFE9139-2A49-4B3A-8ED3-765BC2425498}" dt="2021-09-23T22:10:59.824" v="962" actId="20577"/>
          <ac:spMkLst>
            <pc:docMk/>
            <pc:sldMk cId="2458377719" sldId="263"/>
            <ac:spMk id="7" creationId="{E7EAABBA-0453-4CB4-B609-586E991C95AD}"/>
          </ac:spMkLst>
        </pc:spChg>
        <pc:spChg chg="add mod">
          <ac:chgData name="Árnol Guerrero Calderón" userId="be943e72-416e-4cd6-b414-b972341436c3" providerId="ADAL" clId="{9CFE9139-2A49-4B3A-8ED3-765BC2425498}" dt="2021-09-23T22:10:51.597" v="954"/>
          <ac:spMkLst>
            <pc:docMk/>
            <pc:sldMk cId="2458377719" sldId="263"/>
            <ac:spMk id="8" creationId="{5D661BA3-7E8A-48CA-BD0C-70555D87D168}"/>
          </ac:spMkLst>
        </pc:spChg>
        <pc:spChg chg="add mod">
          <ac:chgData name="Árnol Guerrero Calderón" userId="be943e72-416e-4cd6-b414-b972341436c3" providerId="ADAL" clId="{9CFE9139-2A49-4B3A-8ED3-765BC2425498}" dt="2021-09-23T22:10:51.597" v="954"/>
          <ac:spMkLst>
            <pc:docMk/>
            <pc:sldMk cId="2458377719" sldId="263"/>
            <ac:spMk id="9" creationId="{FDF02E3E-D4F7-4C29-A48D-15727B3C7161}"/>
          </ac:spMkLst>
        </pc:spChg>
        <pc:spChg chg="add mod">
          <ac:chgData name="Árnol Guerrero Calderón" userId="be943e72-416e-4cd6-b414-b972341436c3" providerId="ADAL" clId="{9CFE9139-2A49-4B3A-8ED3-765BC2425498}" dt="2021-09-23T22:10:51.597" v="954"/>
          <ac:spMkLst>
            <pc:docMk/>
            <pc:sldMk cId="2458377719" sldId="263"/>
            <ac:spMk id="10" creationId="{E5818205-46AB-4ECB-948C-19E9FD7FB137}"/>
          </ac:spMkLst>
        </pc:spChg>
        <pc:spChg chg="add mod">
          <ac:chgData name="Árnol Guerrero Calderón" userId="be943e72-416e-4cd6-b414-b972341436c3" providerId="ADAL" clId="{9CFE9139-2A49-4B3A-8ED3-765BC2425498}" dt="2021-09-23T22:10:51.597" v="954"/>
          <ac:spMkLst>
            <pc:docMk/>
            <pc:sldMk cId="2458377719" sldId="263"/>
            <ac:spMk id="11" creationId="{CE124C44-F4A0-4A27-95DC-3F15D4A8664D}"/>
          </ac:spMkLst>
        </pc:spChg>
        <pc:spChg chg="add mod">
          <ac:chgData name="Árnol Guerrero Calderón" userId="be943e72-416e-4cd6-b414-b972341436c3" providerId="ADAL" clId="{9CFE9139-2A49-4B3A-8ED3-765BC2425498}" dt="2021-09-23T22:10:51.597" v="954"/>
          <ac:spMkLst>
            <pc:docMk/>
            <pc:sldMk cId="2458377719" sldId="263"/>
            <ac:spMk id="12" creationId="{E6B6AFF8-780D-4602-A410-0D5955D431EF}"/>
          </ac:spMkLst>
        </pc:spChg>
        <pc:spChg chg="add mod">
          <ac:chgData name="Árnol Guerrero Calderón" userId="be943e72-416e-4cd6-b414-b972341436c3" providerId="ADAL" clId="{9CFE9139-2A49-4B3A-8ED3-765BC2425498}" dt="2021-09-23T22:10:51.597" v="954"/>
          <ac:spMkLst>
            <pc:docMk/>
            <pc:sldMk cId="2458377719" sldId="263"/>
            <ac:spMk id="13" creationId="{D757A16A-D88F-442F-9519-EDA460F01379}"/>
          </ac:spMkLst>
        </pc:spChg>
        <pc:spChg chg="add mod">
          <ac:chgData name="Árnol Guerrero Calderón" userId="be943e72-416e-4cd6-b414-b972341436c3" providerId="ADAL" clId="{9CFE9139-2A49-4B3A-8ED3-765BC2425498}" dt="2021-09-23T22:10:51.597" v="954"/>
          <ac:spMkLst>
            <pc:docMk/>
            <pc:sldMk cId="2458377719" sldId="263"/>
            <ac:spMk id="14" creationId="{ACB80F62-1147-48D8-A5ED-A11123C4FBF9}"/>
          </ac:spMkLst>
        </pc:spChg>
        <pc:spChg chg="add mod">
          <ac:chgData name="Árnol Guerrero Calderón" userId="be943e72-416e-4cd6-b414-b972341436c3" providerId="ADAL" clId="{9CFE9139-2A49-4B3A-8ED3-765BC2425498}" dt="2021-09-23T22:10:51.597" v="954"/>
          <ac:spMkLst>
            <pc:docMk/>
            <pc:sldMk cId="2458377719" sldId="263"/>
            <ac:spMk id="15" creationId="{EDB82714-A440-4CCC-8364-B1B10C3A54C7}"/>
          </ac:spMkLst>
        </pc:spChg>
        <pc:picChg chg="mod">
          <ac:chgData name="Árnol Guerrero Calderón" userId="be943e72-416e-4cd6-b414-b972341436c3" providerId="ADAL" clId="{9CFE9139-2A49-4B3A-8ED3-765BC2425498}" dt="2021-09-23T22:06:55.939" v="880" actId="1076"/>
          <ac:picMkLst>
            <pc:docMk/>
            <pc:sldMk cId="2458377719" sldId="263"/>
            <ac:picMk id="4" creationId="{8698F0DC-EC02-4690-A1D7-0F53B8026828}"/>
          </ac:picMkLst>
        </pc:picChg>
      </pc:sldChg>
      <pc:sldChg chg="addSp modSp mod modTransition">
        <pc:chgData name="Árnol Guerrero Calderón" userId="be943e72-416e-4cd6-b414-b972341436c3" providerId="ADAL" clId="{9CFE9139-2A49-4B3A-8ED3-765BC2425498}" dt="2021-09-23T22:46:19.283" v="1278" actId="20577"/>
        <pc:sldMkLst>
          <pc:docMk/>
          <pc:sldMk cId="3792615069" sldId="264"/>
        </pc:sldMkLst>
        <pc:spChg chg="mod">
          <ac:chgData name="Árnol Guerrero Calderón" userId="be943e72-416e-4cd6-b414-b972341436c3" providerId="ADAL" clId="{9CFE9139-2A49-4B3A-8ED3-765BC2425498}" dt="2021-09-23T22:46:19.283" v="1278" actId="20577"/>
          <ac:spMkLst>
            <pc:docMk/>
            <pc:sldMk cId="3792615069" sldId="264"/>
            <ac:spMk id="3" creationId="{232320AF-863B-4038-9F20-ED193CFC8E8D}"/>
          </ac:spMkLst>
        </pc:spChg>
        <pc:spChg chg="add mod">
          <ac:chgData name="Árnol Guerrero Calderón" userId="be943e72-416e-4cd6-b414-b972341436c3" providerId="ADAL" clId="{9CFE9139-2A49-4B3A-8ED3-765BC2425498}" dt="2021-09-23T22:19:21.258" v="1016" actId="1076"/>
          <ac:spMkLst>
            <pc:docMk/>
            <pc:sldMk cId="3792615069" sldId="264"/>
            <ac:spMk id="6" creationId="{C7860B21-485B-402A-8026-4822EAE865FC}"/>
          </ac:spMkLst>
        </pc:spChg>
      </pc:sldChg>
      <pc:sldChg chg="addSp modSp mod modTransition">
        <pc:chgData name="Árnol Guerrero Calderón" userId="be943e72-416e-4cd6-b414-b972341436c3" providerId="ADAL" clId="{9CFE9139-2A49-4B3A-8ED3-765BC2425498}" dt="2021-09-23T22:29:34.578" v="1137" actId="1076"/>
        <pc:sldMkLst>
          <pc:docMk/>
          <pc:sldMk cId="3545529811" sldId="265"/>
        </pc:sldMkLst>
        <pc:spChg chg="mod ord">
          <ac:chgData name="Árnol Guerrero Calderón" userId="be943e72-416e-4cd6-b414-b972341436c3" providerId="ADAL" clId="{9CFE9139-2A49-4B3A-8ED3-765BC2425498}" dt="2021-09-23T22:18:14.760" v="1009" actId="1076"/>
          <ac:spMkLst>
            <pc:docMk/>
            <pc:sldMk cId="3545529811" sldId="265"/>
            <ac:spMk id="2" creationId="{04FD24D0-5FF6-4BEB-9089-C4AF21AE96A1}"/>
          </ac:spMkLst>
        </pc:spChg>
        <pc:spChg chg="add mod">
          <ac:chgData name="Árnol Guerrero Calderón" userId="be943e72-416e-4cd6-b414-b972341436c3" providerId="ADAL" clId="{9CFE9139-2A49-4B3A-8ED3-765BC2425498}" dt="2021-09-23T22:29:34.578" v="1137" actId="1076"/>
          <ac:spMkLst>
            <pc:docMk/>
            <pc:sldMk cId="3545529811" sldId="265"/>
            <ac:spMk id="6" creationId="{6226AD24-2980-448F-ADE3-AFB3F55C7F3F}"/>
          </ac:spMkLst>
        </pc:spChg>
        <pc:spChg chg="add mod">
          <ac:chgData name="Árnol Guerrero Calderón" userId="be943e72-416e-4cd6-b414-b972341436c3" providerId="ADAL" clId="{9CFE9139-2A49-4B3A-8ED3-765BC2425498}" dt="2021-09-23T22:29:30.383" v="1136"/>
          <ac:spMkLst>
            <pc:docMk/>
            <pc:sldMk cId="3545529811" sldId="265"/>
            <ac:spMk id="7" creationId="{77BF6438-97DA-429A-BAFA-A12F26571B84}"/>
          </ac:spMkLst>
        </pc:spChg>
        <pc:spChg chg="add mod">
          <ac:chgData name="Árnol Guerrero Calderón" userId="be943e72-416e-4cd6-b414-b972341436c3" providerId="ADAL" clId="{9CFE9139-2A49-4B3A-8ED3-765BC2425498}" dt="2021-09-23T22:29:30.383" v="1136"/>
          <ac:spMkLst>
            <pc:docMk/>
            <pc:sldMk cId="3545529811" sldId="265"/>
            <ac:spMk id="8" creationId="{BF821940-F007-41B6-BB06-CB69777D8096}"/>
          </ac:spMkLst>
        </pc:spChg>
        <pc:spChg chg="add mod">
          <ac:chgData name="Árnol Guerrero Calderón" userId="be943e72-416e-4cd6-b414-b972341436c3" providerId="ADAL" clId="{9CFE9139-2A49-4B3A-8ED3-765BC2425498}" dt="2021-09-23T22:29:30.383" v="1136"/>
          <ac:spMkLst>
            <pc:docMk/>
            <pc:sldMk cId="3545529811" sldId="265"/>
            <ac:spMk id="9" creationId="{5A5AD9D6-108F-4489-B289-16883342EBB8}"/>
          </ac:spMkLst>
        </pc:spChg>
        <pc:spChg chg="add mod">
          <ac:chgData name="Árnol Guerrero Calderón" userId="be943e72-416e-4cd6-b414-b972341436c3" providerId="ADAL" clId="{9CFE9139-2A49-4B3A-8ED3-765BC2425498}" dt="2021-09-23T22:29:30.383" v="1136"/>
          <ac:spMkLst>
            <pc:docMk/>
            <pc:sldMk cId="3545529811" sldId="265"/>
            <ac:spMk id="10" creationId="{6A46940B-E093-4164-A0C6-EF17AD253B79}"/>
          </ac:spMkLst>
        </pc:spChg>
        <pc:spChg chg="add mod">
          <ac:chgData name="Árnol Guerrero Calderón" userId="be943e72-416e-4cd6-b414-b972341436c3" providerId="ADAL" clId="{9CFE9139-2A49-4B3A-8ED3-765BC2425498}" dt="2021-09-23T22:29:30.383" v="1136"/>
          <ac:spMkLst>
            <pc:docMk/>
            <pc:sldMk cId="3545529811" sldId="265"/>
            <ac:spMk id="11" creationId="{1B3F75C9-D005-486A-90EC-A77330FB54FB}"/>
          </ac:spMkLst>
        </pc:spChg>
        <pc:spChg chg="add mod">
          <ac:chgData name="Árnol Guerrero Calderón" userId="be943e72-416e-4cd6-b414-b972341436c3" providerId="ADAL" clId="{9CFE9139-2A49-4B3A-8ED3-765BC2425498}" dt="2021-09-23T22:29:30.383" v="1136"/>
          <ac:spMkLst>
            <pc:docMk/>
            <pc:sldMk cId="3545529811" sldId="265"/>
            <ac:spMk id="12" creationId="{C6EF2DA3-920B-4166-BD69-103334C38955}"/>
          </ac:spMkLst>
        </pc:spChg>
        <pc:spChg chg="add mod">
          <ac:chgData name="Árnol Guerrero Calderón" userId="be943e72-416e-4cd6-b414-b972341436c3" providerId="ADAL" clId="{9CFE9139-2A49-4B3A-8ED3-765BC2425498}" dt="2021-09-23T22:29:30.383" v="1136"/>
          <ac:spMkLst>
            <pc:docMk/>
            <pc:sldMk cId="3545529811" sldId="265"/>
            <ac:spMk id="13" creationId="{C458A337-CA1D-4F8D-AC8D-454CF33F328F}"/>
          </ac:spMkLst>
        </pc:spChg>
        <pc:spChg chg="add mod">
          <ac:chgData name="Árnol Guerrero Calderón" userId="be943e72-416e-4cd6-b414-b972341436c3" providerId="ADAL" clId="{9CFE9139-2A49-4B3A-8ED3-765BC2425498}" dt="2021-09-23T22:29:30.383" v="1136"/>
          <ac:spMkLst>
            <pc:docMk/>
            <pc:sldMk cId="3545529811" sldId="265"/>
            <ac:spMk id="14" creationId="{F5B938A8-E490-45AB-9C96-539BE073B186}"/>
          </ac:spMkLst>
        </pc:spChg>
        <pc:spChg chg="add mod">
          <ac:chgData name="Árnol Guerrero Calderón" userId="be943e72-416e-4cd6-b414-b972341436c3" providerId="ADAL" clId="{9CFE9139-2A49-4B3A-8ED3-765BC2425498}" dt="2021-09-23T22:29:30.383" v="1136"/>
          <ac:spMkLst>
            <pc:docMk/>
            <pc:sldMk cId="3545529811" sldId="265"/>
            <ac:spMk id="15" creationId="{712641DB-51A1-4C67-884D-CCD292AA774B}"/>
          </ac:spMkLst>
        </pc:spChg>
        <pc:picChg chg="add mod">
          <ac:chgData name="Árnol Guerrero Calderón" userId="be943e72-416e-4cd6-b414-b972341436c3" providerId="ADAL" clId="{9CFE9139-2A49-4B3A-8ED3-765BC2425498}" dt="2021-09-23T22:18:50" v="1014" actId="14100"/>
          <ac:picMkLst>
            <pc:docMk/>
            <pc:sldMk cId="3545529811" sldId="265"/>
            <ac:picMk id="4" creationId="{459CCBAE-E55E-4022-8681-31CBBA38872C}"/>
          </ac:picMkLst>
        </pc:picChg>
        <pc:picChg chg="mod">
          <ac:chgData name="Árnol Guerrero Calderón" userId="be943e72-416e-4cd6-b414-b972341436c3" providerId="ADAL" clId="{9CFE9139-2A49-4B3A-8ED3-765BC2425498}" dt="2021-09-23T22:18:29.429" v="1011"/>
          <ac:picMkLst>
            <pc:docMk/>
            <pc:sldMk cId="3545529811" sldId="265"/>
            <ac:picMk id="4100" creationId="{25008528-2F1F-4BBC-87FE-14A4752760B1}"/>
          </ac:picMkLst>
        </pc:picChg>
      </pc:sldChg>
      <pc:sldChg chg="addSp delSp modSp mod modTransition modAnim">
        <pc:chgData name="Árnol Guerrero Calderón" userId="be943e72-416e-4cd6-b414-b972341436c3" providerId="ADAL" clId="{9CFE9139-2A49-4B3A-8ED3-765BC2425498}" dt="2021-09-24T00:05:36.842" v="1822" actId="2710"/>
        <pc:sldMkLst>
          <pc:docMk/>
          <pc:sldMk cId="154726064" sldId="266"/>
        </pc:sldMkLst>
        <pc:spChg chg="del mod">
          <ac:chgData name="Árnol Guerrero Calderón" userId="be943e72-416e-4cd6-b414-b972341436c3" providerId="ADAL" clId="{9CFE9139-2A49-4B3A-8ED3-765BC2425498}" dt="2021-09-23T22:30:47.728" v="1141" actId="478"/>
          <ac:spMkLst>
            <pc:docMk/>
            <pc:sldMk cId="154726064" sldId="266"/>
            <ac:spMk id="2" creationId="{F23CAD14-6ADA-45A6-B5F4-4D217E1827C9}"/>
          </ac:spMkLst>
        </pc:spChg>
        <pc:spChg chg="mod">
          <ac:chgData name="Árnol Guerrero Calderón" userId="be943e72-416e-4cd6-b414-b972341436c3" providerId="ADAL" clId="{9CFE9139-2A49-4B3A-8ED3-765BC2425498}" dt="2021-09-24T00:05:36.842" v="1822" actId="2710"/>
          <ac:spMkLst>
            <pc:docMk/>
            <pc:sldMk cId="154726064" sldId="266"/>
            <ac:spMk id="3" creationId="{18E36EB6-E20E-4F56-B470-3F71A35DB7C7}"/>
          </ac:spMkLst>
        </pc:spChg>
        <pc:spChg chg="add del mod">
          <ac:chgData name="Árnol Guerrero Calderón" userId="be943e72-416e-4cd6-b414-b972341436c3" providerId="ADAL" clId="{9CFE9139-2A49-4B3A-8ED3-765BC2425498}" dt="2021-09-23T22:30:55.916" v="1142" actId="478"/>
          <ac:spMkLst>
            <pc:docMk/>
            <pc:sldMk cId="154726064" sldId="266"/>
            <ac:spMk id="5" creationId="{B2C634FE-9877-4187-B7A4-B57B8D2D0499}"/>
          </ac:spMkLst>
        </pc:spChg>
        <pc:spChg chg="add mod ord">
          <ac:chgData name="Árnol Guerrero Calderón" userId="be943e72-416e-4cd6-b414-b972341436c3" providerId="ADAL" clId="{9CFE9139-2A49-4B3A-8ED3-765BC2425498}" dt="2021-09-23T22:36:28.952" v="1208" actId="120"/>
          <ac:spMkLst>
            <pc:docMk/>
            <pc:sldMk cId="154726064" sldId="266"/>
            <ac:spMk id="6" creationId="{14432A6D-4C2C-4B8F-BD7B-4BA0B011EFA6}"/>
          </ac:spMkLst>
        </pc:spChg>
        <pc:picChg chg="add mod modCrop">
          <ac:chgData name="Árnol Guerrero Calderón" userId="be943e72-416e-4cd6-b414-b972341436c3" providerId="ADAL" clId="{9CFE9139-2A49-4B3A-8ED3-765BC2425498}" dt="2021-09-23T22:34:01.285" v="1173"/>
          <ac:picMkLst>
            <pc:docMk/>
            <pc:sldMk cId="154726064" sldId="266"/>
            <ac:picMk id="7" creationId="{DFA80337-56CF-4A78-9974-67CF565FD78C}"/>
          </ac:picMkLst>
        </pc:picChg>
        <pc:picChg chg="add mod">
          <ac:chgData name="Árnol Guerrero Calderón" userId="be943e72-416e-4cd6-b414-b972341436c3" providerId="ADAL" clId="{9CFE9139-2A49-4B3A-8ED3-765BC2425498}" dt="2021-09-23T23:54:49.509" v="1567"/>
          <ac:picMkLst>
            <pc:docMk/>
            <pc:sldMk cId="154726064" sldId="266"/>
            <ac:picMk id="8" creationId="{9DD48CBC-5EE3-4E5D-84D2-48E8F3F78CEB}"/>
          </ac:picMkLst>
        </pc:picChg>
      </pc:sldChg>
      <pc:sldChg chg="addSp delSp modSp add del mod delAnim">
        <pc:chgData name="Árnol Guerrero Calderón" userId="be943e72-416e-4cd6-b414-b972341436c3" providerId="ADAL" clId="{9CFE9139-2A49-4B3A-8ED3-765BC2425498}" dt="2021-09-23T18:58:02.813" v="53" actId="47"/>
        <pc:sldMkLst>
          <pc:docMk/>
          <pc:sldMk cId="3861427406" sldId="267"/>
        </pc:sldMkLst>
        <pc:spChg chg="del">
          <ac:chgData name="Árnol Guerrero Calderón" userId="be943e72-416e-4cd6-b414-b972341436c3" providerId="ADAL" clId="{9CFE9139-2A49-4B3A-8ED3-765BC2425498}" dt="2021-09-23T18:55:16.449" v="10" actId="478"/>
          <ac:spMkLst>
            <pc:docMk/>
            <pc:sldMk cId="3861427406" sldId="267"/>
            <ac:spMk id="2" creationId="{1007EA28-B35F-4434-8209-BC210FA25B2A}"/>
          </ac:spMkLst>
        </pc:spChg>
        <pc:spChg chg="del">
          <ac:chgData name="Árnol Guerrero Calderón" userId="be943e72-416e-4cd6-b414-b972341436c3" providerId="ADAL" clId="{9CFE9139-2A49-4B3A-8ED3-765BC2425498}" dt="2021-09-23T18:55:16.449" v="10" actId="478"/>
          <ac:spMkLst>
            <pc:docMk/>
            <pc:sldMk cId="3861427406" sldId="267"/>
            <ac:spMk id="3" creationId="{2158B2B2-B3FD-4D28-8412-A4D5416BC03C}"/>
          </ac:spMkLst>
        </pc:spChg>
        <pc:spChg chg="add del mod">
          <ac:chgData name="Árnol Guerrero Calderón" userId="be943e72-416e-4cd6-b414-b972341436c3" providerId="ADAL" clId="{9CFE9139-2A49-4B3A-8ED3-765BC2425498}" dt="2021-09-23T18:55:19.156" v="11" actId="478"/>
          <ac:spMkLst>
            <pc:docMk/>
            <pc:sldMk cId="3861427406" sldId="267"/>
            <ac:spMk id="5" creationId="{F1D70E8D-5689-47F7-838E-D1031873AF7F}"/>
          </ac:spMkLst>
        </pc:spChg>
        <pc:spChg chg="add del mod">
          <ac:chgData name="Árnol Guerrero Calderón" userId="be943e72-416e-4cd6-b414-b972341436c3" providerId="ADAL" clId="{9CFE9139-2A49-4B3A-8ED3-765BC2425498}" dt="2021-09-23T18:55:20.295" v="12" actId="478"/>
          <ac:spMkLst>
            <pc:docMk/>
            <pc:sldMk cId="3861427406" sldId="267"/>
            <ac:spMk id="7" creationId="{31F50F77-EBE2-4439-B9EE-6BAF268799CE}"/>
          </ac:spMkLst>
        </pc:spChg>
        <pc:picChg chg="add del mod">
          <ac:chgData name="Árnol Guerrero Calderón" userId="be943e72-416e-4cd6-b414-b972341436c3" providerId="ADAL" clId="{9CFE9139-2A49-4B3A-8ED3-765BC2425498}" dt="2021-09-23T18:55:47.895" v="16" actId="1076"/>
          <ac:picMkLst>
            <pc:docMk/>
            <pc:sldMk cId="3861427406" sldId="267"/>
            <ac:picMk id="9" creationId="{2940F876-9505-435D-8C79-15D66EABD055}"/>
          </ac:picMkLst>
        </pc:picChg>
      </pc:sldChg>
      <pc:sldChg chg="addSp delSp modSp add del mod addAnim delAnim modAnim">
        <pc:chgData name="Árnol Guerrero Calderón" userId="be943e72-416e-4cd6-b414-b972341436c3" providerId="ADAL" clId="{9CFE9139-2A49-4B3A-8ED3-765BC2425498}" dt="2021-09-25T21:22:36.074" v="2523" actId="14100"/>
        <pc:sldMkLst>
          <pc:docMk/>
          <pc:sldMk cId="737020452" sldId="268"/>
        </pc:sldMkLst>
        <pc:spChg chg="mod ord">
          <ac:chgData name="Árnol Guerrero Calderón" userId="be943e72-416e-4cd6-b414-b972341436c3" providerId="ADAL" clId="{9CFE9139-2A49-4B3A-8ED3-765BC2425498}" dt="2021-09-25T21:22:36.074" v="2523" actId="14100"/>
          <ac:spMkLst>
            <pc:docMk/>
            <pc:sldMk cId="737020452" sldId="268"/>
            <ac:spMk id="2" creationId="{1007EA28-B35F-4434-8209-BC210FA25B2A}"/>
          </ac:spMkLst>
        </pc:spChg>
        <pc:spChg chg="ord">
          <ac:chgData name="Árnol Guerrero Calderón" userId="be943e72-416e-4cd6-b414-b972341436c3" providerId="ADAL" clId="{9CFE9139-2A49-4B3A-8ED3-765BC2425498}" dt="2021-09-23T18:57:40.053" v="49" actId="166"/>
          <ac:spMkLst>
            <pc:docMk/>
            <pc:sldMk cId="737020452" sldId="268"/>
            <ac:spMk id="3" creationId="{2158B2B2-B3FD-4D28-8412-A4D5416BC03C}"/>
          </ac:spMkLst>
        </pc:spChg>
        <pc:spChg chg="add mod">
          <ac:chgData name="Árnol Guerrero Calderón" userId="be943e72-416e-4cd6-b414-b972341436c3" providerId="ADAL" clId="{9CFE9139-2A49-4B3A-8ED3-765BC2425498}" dt="2021-09-23T19:31:41.520" v="320" actId="404"/>
          <ac:spMkLst>
            <pc:docMk/>
            <pc:sldMk cId="737020452" sldId="268"/>
            <ac:spMk id="11" creationId="{1A668E73-2D0B-4E77-B7E8-156A75A06A92}"/>
          </ac:spMkLst>
        </pc:spChg>
        <pc:spChg chg="add mod">
          <ac:chgData name="Árnol Guerrero Calderón" userId="be943e72-416e-4cd6-b414-b972341436c3" providerId="ADAL" clId="{9CFE9139-2A49-4B3A-8ED3-765BC2425498}" dt="2021-09-23T19:31:41.520" v="320" actId="404"/>
          <ac:spMkLst>
            <pc:docMk/>
            <pc:sldMk cId="737020452" sldId="268"/>
            <ac:spMk id="12" creationId="{2610CF7D-D3B9-4DE7-8F50-FA13C14E7DCC}"/>
          </ac:spMkLst>
        </pc:spChg>
        <pc:spChg chg="add mod">
          <ac:chgData name="Árnol Guerrero Calderón" userId="be943e72-416e-4cd6-b414-b972341436c3" providerId="ADAL" clId="{9CFE9139-2A49-4B3A-8ED3-765BC2425498}" dt="2021-09-23T19:31:41.520" v="320" actId="404"/>
          <ac:spMkLst>
            <pc:docMk/>
            <pc:sldMk cId="737020452" sldId="268"/>
            <ac:spMk id="13" creationId="{F2D3E19F-8FE3-43B8-A739-AE61DDF9A4DE}"/>
          </ac:spMkLst>
        </pc:spChg>
        <pc:spChg chg="add mod">
          <ac:chgData name="Árnol Guerrero Calderón" userId="be943e72-416e-4cd6-b414-b972341436c3" providerId="ADAL" clId="{9CFE9139-2A49-4B3A-8ED3-765BC2425498}" dt="2021-09-23T19:31:41.520" v="320" actId="404"/>
          <ac:spMkLst>
            <pc:docMk/>
            <pc:sldMk cId="737020452" sldId="268"/>
            <ac:spMk id="14" creationId="{EE084B85-45A6-4039-8E85-C17BC9E8F8BE}"/>
          </ac:spMkLst>
        </pc:spChg>
        <pc:spChg chg="add mod">
          <ac:chgData name="Árnol Guerrero Calderón" userId="be943e72-416e-4cd6-b414-b972341436c3" providerId="ADAL" clId="{9CFE9139-2A49-4B3A-8ED3-765BC2425498}" dt="2021-09-23T19:31:41.520" v="320" actId="404"/>
          <ac:spMkLst>
            <pc:docMk/>
            <pc:sldMk cId="737020452" sldId="268"/>
            <ac:spMk id="15" creationId="{F73BD322-D318-4B7C-94ED-540776A19FC5}"/>
          </ac:spMkLst>
        </pc:spChg>
        <pc:spChg chg="add mod">
          <ac:chgData name="Árnol Guerrero Calderón" userId="be943e72-416e-4cd6-b414-b972341436c3" providerId="ADAL" clId="{9CFE9139-2A49-4B3A-8ED3-765BC2425498}" dt="2021-09-23T19:31:41.520" v="320" actId="404"/>
          <ac:spMkLst>
            <pc:docMk/>
            <pc:sldMk cId="737020452" sldId="268"/>
            <ac:spMk id="16" creationId="{CEAC6211-E83A-4CF1-A1B1-F81E5A91E828}"/>
          </ac:spMkLst>
        </pc:spChg>
        <pc:spChg chg="add mod">
          <ac:chgData name="Árnol Guerrero Calderón" userId="be943e72-416e-4cd6-b414-b972341436c3" providerId="ADAL" clId="{9CFE9139-2A49-4B3A-8ED3-765BC2425498}" dt="2021-09-23T19:31:41.520" v="320" actId="404"/>
          <ac:spMkLst>
            <pc:docMk/>
            <pc:sldMk cId="737020452" sldId="268"/>
            <ac:spMk id="17" creationId="{D968D7E7-80D4-4210-A52A-93FC81E940C9}"/>
          </ac:spMkLst>
        </pc:spChg>
        <pc:spChg chg="add mod">
          <ac:chgData name="Árnol Guerrero Calderón" userId="be943e72-416e-4cd6-b414-b972341436c3" providerId="ADAL" clId="{9CFE9139-2A49-4B3A-8ED3-765BC2425498}" dt="2021-09-23T19:31:41.520" v="320" actId="404"/>
          <ac:spMkLst>
            <pc:docMk/>
            <pc:sldMk cId="737020452" sldId="268"/>
            <ac:spMk id="18" creationId="{28B01F73-54E2-467D-9F07-9CE35805F90C}"/>
          </ac:spMkLst>
        </pc:spChg>
        <pc:spChg chg="add mod">
          <ac:chgData name="Árnol Guerrero Calderón" userId="be943e72-416e-4cd6-b414-b972341436c3" providerId="ADAL" clId="{9CFE9139-2A49-4B3A-8ED3-765BC2425498}" dt="2021-09-23T19:31:41.520" v="320" actId="404"/>
          <ac:spMkLst>
            <pc:docMk/>
            <pc:sldMk cId="737020452" sldId="268"/>
            <ac:spMk id="19" creationId="{3E0ACE2C-F467-4402-ACD9-31F55464501D}"/>
          </ac:spMkLst>
        </pc:spChg>
        <pc:spChg chg="add mod">
          <ac:chgData name="Árnol Guerrero Calderón" userId="be943e72-416e-4cd6-b414-b972341436c3" providerId="ADAL" clId="{9CFE9139-2A49-4B3A-8ED3-765BC2425498}" dt="2021-09-23T19:31:41.520" v="320" actId="404"/>
          <ac:spMkLst>
            <pc:docMk/>
            <pc:sldMk cId="737020452" sldId="268"/>
            <ac:spMk id="20" creationId="{14F64FB3-C6AB-47A4-AEA0-647B7309957B}"/>
          </ac:spMkLst>
        </pc:spChg>
        <pc:picChg chg="add del mod">
          <ac:chgData name="Árnol Guerrero Calderón" userId="be943e72-416e-4cd6-b414-b972341436c3" providerId="ADAL" clId="{9CFE9139-2A49-4B3A-8ED3-765BC2425498}" dt="2021-09-23T20:40:18.520" v="636" actId="21"/>
          <ac:picMkLst>
            <pc:docMk/>
            <pc:sldMk cId="737020452" sldId="268"/>
            <ac:picMk id="5" creationId="{8E563DF8-F43C-4EC2-8C95-7B897AD4D93B}"/>
          </ac:picMkLst>
        </pc:picChg>
        <pc:picChg chg="add del mod">
          <ac:chgData name="Árnol Guerrero Calderón" userId="be943e72-416e-4cd6-b414-b972341436c3" providerId="ADAL" clId="{9CFE9139-2A49-4B3A-8ED3-765BC2425498}" dt="2021-09-23T20:40:18.520" v="636" actId="21"/>
          <ac:picMkLst>
            <pc:docMk/>
            <pc:sldMk cId="737020452" sldId="268"/>
            <ac:picMk id="7" creationId="{B31FB6F4-DECE-424E-8CEE-B17203FD54BF}"/>
          </ac:picMkLst>
        </pc:picChg>
        <pc:picChg chg="add mod">
          <ac:chgData name="Árnol Guerrero Calderón" userId="be943e72-416e-4cd6-b414-b972341436c3" providerId="ADAL" clId="{9CFE9139-2A49-4B3A-8ED3-765BC2425498}" dt="2021-09-23T19:07:46.567" v="209" actId="1076"/>
          <ac:picMkLst>
            <pc:docMk/>
            <pc:sldMk cId="737020452" sldId="268"/>
            <ac:picMk id="9" creationId="{C8594C5D-4D3B-439E-ABBC-009A6B118C66}"/>
          </ac:picMkLst>
        </pc:picChg>
        <pc:picChg chg="add del mod ord">
          <ac:chgData name="Árnol Guerrero Calderón" userId="be943e72-416e-4cd6-b414-b972341436c3" providerId="ADAL" clId="{9CFE9139-2A49-4B3A-8ED3-765BC2425498}" dt="2021-09-23T19:06:54.800" v="204" actId="171"/>
          <ac:picMkLst>
            <pc:docMk/>
            <pc:sldMk cId="737020452" sldId="268"/>
            <ac:picMk id="10" creationId="{79F274DD-1BA5-47EB-93D7-277560768FE8}"/>
          </ac:picMkLst>
        </pc:picChg>
        <pc:picChg chg="add del mod ord">
          <ac:chgData name="Árnol Guerrero Calderón" userId="be943e72-416e-4cd6-b414-b972341436c3" providerId="ADAL" clId="{9CFE9139-2A49-4B3A-8ED3-765BC2425498}" dt="2021-09-23T19:06:45.086" v="202"/>
          <ac:picMkLst>
            <pc:docMk/>
            <pc:sldMk cId="737020452" sldId="268"/>
            <ac:picMk id="11" creationId="{5AE0CDB1-3E24-420A-8900-C3E9D091E984}"/>
          </ac:picMkLst>
        </pc:picChg>
        <pc:picChg chg="add del mod">
          <ac:chgData name="Árnol Guerrero Calderón" userId="be943e72-416e-4cd6-b414-b972341436c3" providerId="ADAL" clId="{9CFE9139-2A49-4B3A-8ED3-765BC2425498}" dt="2021-09-23T19:42:46.935" v="406" actId="21"/>
          <ac:picMkLst>
            <pc:docMk/>
            <pc:sldMk cId="737020452" sldId="268"/>
            <ac:picMk id="21" creationId="{22D22432-2C6A-4E7A-85A4-1084E16BDA7C}"/>
          </ac:picMkLst>
        </pc:picChg>
        <pc:picChg chg="add del mod">
          <ac:chgData name="Árnol Guerrero Calderón" userId="be943e72-416e-4cd6-b414-b972341436c3" providerId="ADAL" clId="{9CFE9139-2A49-4B3A-8ED3-765BC2425498}" dt="2021-09-23T20:40:49.499" v="642" actId="478"/>
          <ac:picMkLst>
            <pc:docMk/>
            <pc:sldMk cId="737020452" sldId="268"/>
            <ac:picMk id="22" creationId="{1BFAFE56-C48E-46CD-B32B-0ECAEB6C2DDE}"/>
          </ac:picMkLst>
        </pc:picChg>
        <pc:picChg chg="add del mod">
          <ac:chgData name="Árnol Guerrero Calderón" userId="be943e72-416e-4cd6-b414-b972341436c3" providerId="ADAL" clId="{9CFE9139-2A49-4B3A-8ED3-765BC2425498}" dt="2021-09-23T20:40:18.520" v="636" actId="21"/>
          <ac:picMkLst>
            <pc:docMk/>
            <pc:sldMk cId="737020452" sldId="268"/>
            <ac:picMk id="24" creationId="{0501AF46-339A-43A7-83AD-60EC69CDA964}"/>
          </ac:picMkLst>
        </pc:picChg>
        <pc:picChg chg="add del mod">
          <ac:chgData name="Árnol Guerrero Calderón" userId="be943e72-416e-4cd6-b414-b972341436c3" providerId="ADAL" clId="{9CFE9139-2A49-4B3A-8ED3-765BC2425498}" dt="2021-09-23T20:40:18.520" v="636" actId="21"/>
          <ac:picMkLst>
            <pc:docMk/>
            <pc:sldMk cId="737020452" sldId="268"/>
            <ac:picMk id="31" creationId="{4440323E-69D3-42AC-B1BB-4DA9DE2642B8}"/>
          </ac:picMkLst>
        </pc:picChg>
        <pc:picChg chg="add del mod">
          <ac:chgData name="Árnol Guerrero Calderón" userId="be943e72-416e-4cd6-b414-b972341436c3" providerId="ADAL" clId="{9CFE9139-2A49-4B3A-8ED3-765BC2425498}" dt="2021-09-23T20:40:18.520" v="636" actId="21"/>
          <ac:picMkLst>
            <pc:docMk/>
            <pc:sldMk cId="737020452" sldId="268"/>
            <ac:picMk id="33" creationId="{E120FE8E-2999-4ED5-A56A-5B31A5877C44}"/>
          </ac:picMkLst>
        </pc:picChg>
        <pc:picChg chg="add del mod">
          <ac:chgData name="Árnol Guerrero Calderón" userId="be943e72-416e-4cd6-b414-b972341436c3" providerId="ADAL" clId="{9CFE9139-2A49-4B3A-8ED3-765BC2425498}" dt="2021-09-23T20:26:30.223" v="618" actId="478"/>
          <ac:picMkLst>
            <pc:docMk/>
            <pc:sldMk cId="737020452" sldId="268"/>
            <ac:picMk id="35" creationId="{426B0423-20EE-45A1-99B4-EBAC0A5E6736}"/>
          </ac:picMkLst>
        </pc:picChg>
        <pc:picChg chg="add del mod modCrop">
          <ac:chgData name="Árnol Guerrero Calderón" userId="be943e72-416e-4cd6-b414-b972341436c3" providerId="ADAL" clId="{9CFE9139-2A49-4B3A-8ED3-765BC2425498}" dt="2021-09-23T20:36:49.117" v="628" actId="21"/>
          <ac:picMkLst>
            <pc:docMk/>
            <pc:sldMk cId="737020452" sldId="268"/>
            <ac:picMk id="36" creationId="{3C14557E-9E19-429B-9347-D34457BDDE6D}"/>
          </ac:picMkLst>
        </pc:picChg>
        <pc:picChg chg="add mod">
          <ac:chgData name="Árnol Guerrero Calderón" userId="be943e72-416e-4cd6-b414-b972341436c3" providerId="ADAL" clId="{9CFE9139-2A49-4B3A-8ED3-765BC2425498}" dt="2021-09-23T20:36:46.697" v="626" actId="571"/>
          <ac:picMkLst>
            <pc:docMk/>
            <pc:sldMk cId="737020452" sldId="268"/>
            <ac:picMk id="37" creationId="{A6AB8CD8-A9E2-4AD3-AEF0-1DB9A86D9CF4}"/>
          </ac:picMkLst>
        </pc:picChg>
        <pc:picChg chg="add del mod">
          <ac:chgData name="Árnol Guerrero Calderón" userId="be943e72-416e-4cd6-b414-b972341436c3" providerId="ADAL" clId="{9CFE9139-2A49-4B3A-8ED3-765BC2425498}" dt="2021-09-23T23:55:15.235" v="1572" actId="478"/>
          <ac:picMkLst>
            <pc:docMk/>
            <pc:sldMk cId="737020452" sldId="268"/>
            <ac:picMk id="38" creationId="{8DEFD4B0-3736-4459-8435-19D40D68484E}"/>
          </ac:picMkLst>
        </pc:picChg>
      </pc:sldChg>
      <pc:sldChg chg="addSp delSp modSp add del mod modClrScheme delAnim modAnim delDesignElem chgLayout">
        <pc:chgData name="Árnol Guerrero Calderón" userId="be943e72-416e-4cd6-b414-b972341436c3" providerId="ADAL" clId="{9CFE9139-2A49-4B3A-8ED3-765BC2425498}" dt="2021-09-23T22:00:38.692" v="830" actId="47"/>
        <pc:sldMkLst>
          <pc:docMk/>
          <pc:sldMk cId="1785429997" sldId="269"/>
        </pc:sldMkLst>
        <pc:spChg chg="mod ord">
          <ac:chgData name="Árnol Guerrero Calderón" userId="be943e72-416e-4cd6-b414-b972341436c3" providerId="ADAL" clId="{9CFE9139-2A49-4B3A-8ED3-765BC2425498}" dt="2021-09-23T19:13:09.557" v="225" actId="1076"/>
          <ac:spMkLst>
            <pc:docMk/>
            <pc:sldMk cId="1785429997" sldId="269"/>
            <ac:spMk id="2" creationId="{1007EA28-B35F-4434-8209-BC210FA25B2A}"/>
          </ac:spMkLst>
        </pc:spChg>
        <pc:spChg chg="del mod ord">
          <ac:chgData name="Árnol Guerrero Calderón" userId="be943e72-416e-4cd6-b414-b972341436c3" providerId="ADAL" clId="{9CFE9139-2A49-4B3A-8ED3-765BC2425498}" dt="2021-09-23T19:01:31.980" v="141" actId="478"/>
          <ac:spMkLst>
            <pc:docMk/>
            <pc:sldMk cId="1785429997" sldId="269"/>
            <ac:spMk id="3" creationId="{2158B2B2-B3FD-4D28-8412-A4D5416BC03C}"/>
          </ac:spMkLst>
        </pc:spChg>
        <pc:spChg chg="add del mod">
          <ac:chgData name="Árnol Guerrero Calderón" userId="be943e72-416e-4cd6-b414-b972341436c3" providerId="ADAL" clId="{9CFE9139-2A49-4B3A-8ED3-765BC2425498}" dt="2021-09-23T19:01:36.002" v="142" actId="478"/>
          <ac:spMkLst>
            <pc:docMk/>
            <pc:sldMk cId="1785429997" sldId="269"/>
            <ac:spMk id="5" creationId="{F74D31BE-35F4-4E06-AB3F-9E964153A976}"/>
          </ac:spMkLst>
        </pc:spChg>
        <pc:spChg chg="add">
          <ac:chgData name="Árnol Guerrero Calderón" userId="be943e72-416e-4cd6-b414-b972341436c3" providerId="ADAL" clId="{9CFE9139-2A49-4B3A-8ED3-765BC2425498}" dt="2021-09-23T19:02:11.852" v="149" actId="26606"/>
          <ac:spMkLst>
            <pc:docMk/>
            <pc:sldMk cId="1785429997" sldId="269"/>
            <ac:spMk id="8" creationId="{108AC4DC-69B5-4DD1-84BC-850C5A286185}"/>
          </ac:spMkLst>
        </pc:spChg>
        <pc:spChg chg="add">
          <ac:chgData name="Árnol Guerrero Calderón" userId="be943e72-416e-4cd6-b414-b972341436c3" providerId="ADAL" clId="{9CFE9139-2A49-4B3A-8ED3-765BC2425498}" dt="2021-09-23T19:02:11.852" v="149" actId="26606"/>
          <ac:spMkLst>
            <pc:docMk/>
            <pc:sldMk cId="1785429997" sldId="269"/>
            <ac:spMk id="13" creationId="{7EF5ECB8-D49C-48FB-A93E-88EB2FFDFD42}"/>
          </ac:spMkLst>
        </pc:spChg>
        <pc:spChg chg="add">
          <ac:chgData name="Árnol Guerrero Calderón" userId="be943e72-416e-4cd6-b414-b972341436c3" providerId="ADAL" clId="{9CFE9139-2A49-4B3A-8ED3-765BC2425498}" dt="2021-09-23T19:02:11.852" v="149" actId="26606"/>
          <ac:spMkLst>
            <pc:docMk/>
            <pc:sldMk cId="1785429997" sldId="269"/>
            <ac:spMk id="15" creationId="{411B77A2-BD5C-432D-B52E-C12612C74C17}"/>
          </ac:spMkLst>
        </pc:spChg>
        <pc:spChg chg="add">
          <ac:chgData name="Árnol Guerrero Calderón" userId="be943e72-416e-4cd6-b414-b972341436c3" providerId="ADAL" clId="{9CFE9139-2A49-4B3A-8ED3-765BC2425498}" dt="2021-09-23T19:02:11.852" v="149" actId="26606"/>
          <ac:spMkLst>
            <pc:docMk/>
            <pc:sldMk cId="1785429997" sldId="269"/>
            <ac:spMk id="17" creationId="{87C031CB-DEB3-405F-9996-5322C24A6A93}"/>
          </ac:spMkLst>
        </pc:spChg>
        <pc:spChg chg="add mod">
          <ac:chgData name="Árnol Guerrero Calderón" userId="be943e72-416e-4cd6-b414-b972341436c3" providerId="ADAL" clId="{9CFE9139-2A49-4B3A-8ED3-765BC2425498}" dt="2021-09-23T19:30:11.464" v="303" actId="1037"/>
          <ac:spMkLst>
            <pc:docMk/>
            <pc:sldMk cId="1785429997" sldId="269"/>
            <ac:spMk id="18" creationId="{32419F5E-A322-4FC0-8D4F-39D0B90B02DF}"/>
          </ac:spMkLst>
        </pc:spChg>
        <pc:spChg chg="add mod">
          <ac:chgData name="Árnol Guerrero Calderón" userId="be943e72-416e-4cd6-b414-b972341436c3" providerId="ADAL" clId="{9CFE9139-2A49-4B3A-8ED3-765BC2425498}" dt="2021-09-23T19:30:11.464" v="303" actId="1037"/>
          <ac:spMkLst>
            <pc:docMk/>
            <pc:sldMk cId="1785429997" sldId="269"/>
            <ac:spMk id="20" creationId="{8722A827-8B09-4412-80F8-AF79F8BCB55A}"/>
          </ac:spMkLst>
        </pc:spChg>
        <pc:spChg chg="add mod">
          <ac:chgData name="Árnol Guerrero Calderón" userId="be943e72-416e-4cd6-b414-b972341436c3" providerId="ADAL" clId="{9CFE9139-2A49-4B3A-8ED3-765BC2425498}" dt="2021-09-23T19:30:11.464" v="303" actId="1037"/>
          <ac:spMkLst>
            <pc:docMk/>
            <pc:sldMk cId="1785429997" sldId="269"/>
            <ac:spMk id="22" creationId="{D1167588-48C6-429E-9F05-BF74D4774783}"/>
          </ac:spMkLst>
        </pc:spChg>
        <pc:spChg chg="add">
          <ac:chgData name="Árnol Guerrero Calderón" userId="be943e72-416e-4cd6-b414-b972341436c3" providerId="ADAL" clId="{9CFE9139-2A49-4B3A-8ED3-765BC2425498}" dt="2021-09-23T19:02:11.852" v="149" actId="26606"/>
          <ac:spMkLst>
            <pc:docMk/>
            <pc:sldMk cId="1785429997" sldId="269"/>
            <ac:spMk id="23" creationId="{273350E1-40B5-47D9-8DDD-3C2A17B4B6D9}"/>
          </ac:spMkLst>
        </pc:spChg>
        <pc:spChg chg="add mod">
          <ac:chgData name="Árnol Guerrero Calderón" userId="be943e72-416e-4cd6-b414-b972341436c3" providerId="ADAL" clId="{9CFE9139-2A49-4B3A-8ED3-765BC2425498}" dt="2021-09-23T19:30:11.464" v="303" actId="1037"/>
          <ac:spMkLst>
            <pc:docMk/>
            <pc:sldMk cId="1785429997" sldId="269"/>
            <ac:spMk id="24" creationId="{4EC6D16A-F684-4BC0-8A6B-6B12CDCD9365}"/>
          </ac:spMkLst>
        </pc:spChg>
        <pc:spChg chg="add mod">
          <ac:chgData name="Árnol Guerrero Calderón" userId="be943e72-416e-4cd6-b414-b972341436c3" providerId="ADAL" clId="{9CFE9139-2A49-4B3A-8ED3-765BC2425498}" dt="2021-09-23T19:30:11.464" v="303" actId="1037"/>
          <ac:spMkLst>
            <pc:docMk/>
            <pc:sldMk cId="1785429997" sldId="269"/>
            <ac:spMk id="25" creationId="{A669FA0E-B4F9-46C1-AD1F-DD9CD4204553}"/>
          </ac:spMkLst>
        </pc:spChg>
        <pc:spChg chg="del">
          <ac:chgData name="Árnol Guerrero Calderón" userId="be943e72-416e-4cd6-b414-b972341436c3" providerId="ADAL" clId="{9CFE9139-2A49-4B3A-8ED3-765BC2425498}" dt="2021-09-23T19:01:28.894" v="138" actId="700"/>
          <ac:spMkLst>
            <pc:docMk/>
            <pc:sldMk cId="1785429997" sldId="269"/>
            <ac:spMk id="25" creationId="{B2E911EF-80F5-4781-A4DF-44EFAF242FB8}"/>
          </ac:spMkLst>
        </pc:spChg>
        <pc:spChg chg="add mod">
          <ac:chgData name="Árnol Guerrero Calderón" userId="be943e72-416e-4cd6-b414-b972341436c3" providerId="ADAL" clId="{9CFE9139-2A49-4B3A-8ED3-765BC2425498}" dt="2021-09-23T19:30:11.464" v="303" actId="1037"/>
          <ac:spMkLst>
            <pc:docMk/>
            <pc:sldMk cId="1785429997" sldId="269"/>
            <ac:spMk id="26" creationId="{EDC1C202-93B7-4A24-BDC5-3298435ED784}"/>
          </ac:spMkLst>
        </pc:spChg>
        <pc:spChg chg="add mod">
          <ac:chgData name="Árnol Guerrero Calderón" userId="be943e72-416e-4cd6-b414-b972341436c3" providerId="ADAL" clId="{9CFE9139-2A49-4B3A-8ED3-765BC2425498}" dt="2021-09-23T19:30:11.464" v="303" actId="1037"/>
          <ac:spMkLst>
            <pc:docMk/>
            <pc:sldMk cId="1785429997" sldId="269"/>
            <ac:spMk id="27" creationId="{8FBF1C34-59D6-4DAC-9874-A3DC038FF1A9}"/>
          </ac:spMkLst>
        </pc:spChg>
        <pc:spChg chg="del">
          <ac:chgData name="Árnol Guerrero Calderón" userId="be943e72-416e-4cd6-b414-b972341436c3" providerId="ADAL" clId="{9CFE9139-2A49-4B3A-8ED3-765BC2425498}" dt="2021-09-23T19:01:28.894" v="138" actId="700"/>
          <ac:spMkLst>
            <pc:docMk/>
            <pc:sldMk cId="1785429997" sldId="269"/>
            <ac:spMk id="27" creationId="{EFFB5C33-24B2-4764-BDBD-4C10A21DB1B4}"/>
          </ac:spMkLst>
        </pc:spChg>
        <pc:spChg chg="add mod">
          <ac:chgData name="Árnol Guerrero Calderón" userId="be943e72-416e-4cd6-b414-b972341436c3" providerId="ADAL" clId="{9CFE9139-2A49-4B3A-8ED3-765BC2425498}" dt="2021-09-23T19:30:11.464" v="303" actId="1037"/>
          <ac:spMkLst>
            <pc:docMk/>
            <pc:sldMk cId="1785429997" sldId="269"/>
            <ac:spMk id="28" creationId="{7C3B6A1C-7EC1-4245-8443-C88B16814414}"/>
          </ac:spMkLst>
        </pc:spChg>
        <pc:spChg chg="del">
          <ac:chgData name="Árnol Guerrero Calderón" userId="be943e72-416e-4cd6-b414-b972341436c3" providerId="ADAL" clId="{9CFE9139-2A49-4B3A-8ED3-765BC2425498}" dt="2021-09-23T19:01:28.894" v="138" actId="700"/>
          <ac:spMkLst>
            <pc:docMk/>
            <pc:sldMk cId="1785429997" sldId="269"/>
            <ac:spMk id="29" creationId="{1425DB5A-CEE1-4EE1-8C4A-689E49D3542F}"/>
          </ac:spMkLst>
        </pc:spChg>
        <pc:spChg chg="add mod">
          <ac:chgData name="Árnol Guerrero Calderón" userId="be943e72-416e-4cd6-b414-b972341436c3" providerId="ADAL" clId="{9CFE9139-2A49-4B3A-8ED3-765BC2425498}" dt="2021-09-23T19:30:11.464" v="303" actId="1037"/>
          <ac:spMkLst>
            <pc:docMk/>
            <pc:sldMk cId="1785429997" sldId="269"/>
            <ac:spMk id="29" creationId="{F9988B92-A34A-4B74-86F2-2EF259F025C8}"/>
          </ac:spMkLst>
        </pc:spChg>
        <pc:spChg chg="add mod">
          <ac:chgData name="Árnol Guerrero Calderón" userId="be943e72-416e-4cd6-b414-b972341436c3" providerId="ADAL" clId="{9CFE9139-2A49-4B3A-8ED3-765BC2425498}" dt="2021-09-23T19:30:11.464" v="303" actId="1037"/>
          <ac:spMkLst>
            <pc:docMk/>
            <pc:sldMk cId="1785429997" sldId="269"/>
            <ac:spMk id="30" creationId="{B7BDE746-B051-4283-97F4-56130A162C8B}"/>
          </ac:spMkLst>
        </pc:spChg>
        <pc:picChg chg="add del mod">
          <ac:chgData name="Árnol Guerrero Calderón" userId="be943e72-416e-4cd6-b414-b972341436c3" providerId="ADAL" clId="{9CFE9139-2A49-4B3A-8ED3-765BC2425498}" dt="2021-09-23T21:49:16.707" v="651" actId="21"/>
          <ac:picMkLst>
            <pc:docMk/>
            <pc:sldMk cId="1785429997" sldId="269"/>
            <ac:picMk id="3" creationId="{A9ABE3E2-6A7F-4143-9A7A-EDFE7CF2DB7B}"/>
          </ac:picMkLst>
        </pc:picChg>
        <pc:picChg chg="add">
          <ac:chgData name="Árnol Guerrero Calderón" userId="be943e72-416e-4cd6-b414-b972341436c3" providerId="ADAL" clId="{9CFE9139-2A49-4B3A-8ED3-765BC2425498}" dt="2021-09-23T19:02:11.852" v="149" actId="26606"/>
          <ac:picMkLst>
            <pc:docMk/>
            <pc:sldMk cId="1785429997" sldId="269"/>
            <ac:picMk id="4" creationId="{17B2B42C-0777-4D6E-9432-535281803A88}"/>
          </ac:picMkLst>
        </pc:picChg>
        <pc:picChg chg="add">
          <ac:chgData name="Árnol Guerrero Calderón" userId="be943e72-416e-4cd6-b414-b972341436c3" providerId="ADAL" clId="{9CFE9139-2A49-4B3A-8ED3-765BC2425498}" dt="2021-09-23T19:02:11.852" v="149" actId="26606"/>
          <ac:picMkLst>
            <pc:docMk/>
            <pc:sldMk cId="1785429997" sldId="269"/>
            <ac:picMk id="6" creationId="{A1500D0A-0DCA-4E06-8B25-618E6299CC9A}"/>
          </ac:picMkLst>
        </pc:picChg>
        <pc:picChg chg="add">
          <ac:chgData name="Árnol Guerrero Calderón" userId="be943e72-416e-4cd6-b414-b972341436c3" providerId="ADAL" clId="{9CFE9139-2A49-4B3A-8ED3-765BC2425498}" dt="2021-09-23T19:02:11.852" v="149" actId="26606"/>
          <ac:picMkLst>
            <pc:docMk/>
            <pc:sldMk cId="1785429997" sldId="269"/>
            <ac:picMk id="7" creationId="{AC3E6C53-102E-4ACA-BCBB-3CC973B99486}"/>
          </ac:picMkLst>
        </pc:picChg>
        <pc:picChg chg="del mod">
          <ac:chgData name="Árnol Guerrero Calderón" userId="be943e72-416e-4cd6-b414-b972341436c3" providerId="ADAL" clId="{9CFE9139-2A49-4B3A-8ED3-765BC2425498}" dt="2021-09-23T19:01:24.660" v="137" actId="478"/>
          <ac:picMkLst>
            <pc:docMk/>
            <pc:sldMk cId="1785429997" sldId="269"/>
            <ac:picMk id="9" creationId="{C8594C5D-4D3B-439E-ABBC-009A6B118C66}"/>
          </ac:picMkLst>
        </pc:picChg>
        <pc:picChg chg="add">
          <ac:chgData name="Árnol Guerrero Calderón" userId="be943e72-416e-4cd6-b414-b972341436c3" providerId="ADAL" clId="{9CFE9139-2A49-4B3A-8ED3-765BC2425498}" dt="2021-09-23T19:02:11.852" v="149" actId="26606"/>
          <ac:picMkLst>
            <pc:docMk/>
            <pc:sldMk cId="1785429997" sldId="269"/>
            <ac:picMk id="11" creationId="{EFEAAB60-93E2-4DC6-99AC-939637BCE864}"/>
          </ac:picMkLst>
        </pc:picChg>
        <pc:picChg chg="add">
          <ac:chgData name="Árnol Guerrero Calderón" userId="be943e72-416e-4cd6-b414-b972341436c3" providerId="ADAL" clId="{9CFE9139-2A49-4B3A-8ED3-765BC2425498}" dt="2021-09-23T19:02:11.852" v="149" actId="26606"/>
          <ac:picMkLst>
            <pc:docMk/>
            <pc:sldMk cId="1785429997" sldId="269"/>
            <ac:picMk id="19" creationId="{92031F0E-C3FA-4DAF-BD13-4AC665CFF0FC}"/>
          </ac:picMkLst>
        </pc:picChg>
        <pc:picChg chg="add">
          <ac:chgData name="Árnol Guerrero Calderón" userId="be943e72-416e-4cd6-b414-b972341436c3" providerId="ADAL" clId="{9CFE9139-2A49-4B3A-8ED3-765BC2425498}" dt="2021-09-23T19:02:11.852" v="149" actId="26606"/>
          <ac:picMkLst>
            <pc:docMk/>
            <pc:sldMk cId="1785429997" sldId="269"/>
            <ac:picMk id="21" creationId="{BE685C68-BF28-4330-A4FE-33ABD88511AA}"/>
          </ac:picMkLst>
        </pc:picChg>
        <pc:picChg chg="del">
          <ac:chgData name="Árnol Guerrero Calderón" userId="be943e72-416e-4cd6-b414-b972341436c3" providerId="ADAL" clId="{9CFE9139-2A49-4B3A-8ED3-765BC2425498}" dt="2021-09-23T19:01:28.894" v="138" actId="700"/>
          <ac:picMkLst>
            <pc:docMk/>
            <pc:sldMk cId="1785429997" sldId="269"/>
            <ac:picMk id="26" creationId="{B0A2A734-17E4-44D5-9630-D54D6AF74664}"/>
          </ac:picMkLst>
        </pc:picChg>
        <pc:picChg chg="del">
          <ac:chgData name="Árnol Guerrero Calderón" userId="be943e72-416e-4cd6-b414-b972341436c3" providerId="ADAL" clId="{9CFE9139-2A49-4B3A-8ED3-765BC2425498}" dt="2021-09-23T19:01:28.894" v="138" actId="700"/>
          <ac:picMkLst>
            <pc:docMk/>
            <pc:sldMk cId="1785429997" sldId="269"/>
            <ac:picMk id="28" creationId="{FEB601E2-EFED-4313-BEE4-9E27B94FC679}"/>
          </ac:picMkLst>
        </pc:picChg>
        <pc:picChg chg="add mod">
          <ac:chgData name="Árnol Guerrero Calderón" userId="be943e72-416e-4cd6-b414-b972341436c3" providerId="ADAL" clId="{9CFE9139-2A49-4B3A-8ED3-765BC2425498}" dt="2021-09-23T19:42:49.017" v="407"/>
          <ac:picMkLst>
            <pc:docMk/>
            <pc:sldMk cId="1785429997" sldId="269"/>
            <ac:picMk id="31" creationId="{6F171208-25F1-460D-9BCD-0D00DA470EE6}"/>
          </ac:picMkLst>
        </pc:picChg>
        <pc:picChg chg="add del mod">
          <ac:chgData name="Árnol Guerrero Calderón" userId="be943e72-416e-4cd6-b414-b972341436c3" providerId="ADAL" clId="{9CFE9139-2A49-4B3A-8ED3-765BC2425498}" dt="2021-09-23T20:37:10.060" v="633" actId="478"/>
          <ac:picMkLst>
            <pc:docMk/>
            <pc:sldMk cId="1785429997" sldId="269"/>
            <ac:picMk id="32" creationId="{228DB7F5-DEBD-42B2-922A-00675FC3F8E0}"/>
          </ac:picMkLst>
        </pc:picChg>
        <pc:picChg chg="add del mod">
          <ac:chgData name="Árnol Guerrero Calderón" userId="be943e72-416e-4cd6-b414-b972341436c3" providerId="ADAL" clId="{9CFE9139-2A49-4B3A-8ED3-765BC2425498}" dt="2021-09-23T21:49:54.263" v="663" actId="21"/>
          <ac:picMkLst>
            <pc:docMk/>
            <pc:sldMk cId="1785429997" sldId="269"/>
            <ac:picMk id="33" creationId="{2C0F54D7-6ADB-4131-A6F1-4D42593DF3EB}"/>
          </ac:picMkLst>
        </pc:picChg>
      </pc:sldChg>
      <pc:sldChg chg="addSp delSp modSp add del mod modClrScheme delAnim modAnim delDesignElem chgLayout">
        <pc:chgData name="Árnol Guerrero Calderón" userId="be943e72-416e-4cd6-b414-b972341436c3" providerId="ADAL" clId="{9CFE9139-2A49-4B3A-8ED3-765BC2425498}" dt="2021-09-23T19:01:16.214" v="133" actId="2696"/>
        <pc:sldMkLst>
          <pc:docMk/>
          <pc:sldMk cId="2431012250" sldId="269"/>
        </pc:sldMkLst>
        <pc:spChg chg="del">
          <ac:chgData name="Árnol Guerrero Calderón" userId="be943e72-416e-4cd6-b414-b972341436c3" providerId="ADAL" clId="{9CFE9139-2A49-4B3A-8ED3-765BC2425498}" dt="2021-09-23T18:58:13.777" v="56" actId="478"/>
          <ac:spMkLst>
            <pc:docMk/>
            <pc:sldMk cId="2431012250" sldId="269"/>
            <ac:spMk id="2" creationId="{1007EA28-B35F-4434-8209-BC210FA25B2A}"/>
          </ac:spMkLst>
        </pc:spChg>
        <pc:spChg chg="del">
          <ac:chgData name="Árnol Guerrero Calderón" userId="be943e72-416e-4cd6-b414-b972341436c3" providerId="ADAL" clId="{9CFE9139-2A49-4B3A-8ED3-765BC2425498}" dt="2021-09-23T18:58:13.777" v="56" actId="478"/>
          <ac:spMkLst>
            <pc:docMk/>
            <pc:sldMk cId="2431012250" sldId="269"/>
            <ac:spMk id="3" creationId="{2158B2B2-B3FD-4D28-8412-A4D5416BC03C}"/>
          </ac:spMkLst>
        </pc:spChg>
        <pc:spChg chg="add del mod">
          <ac:chgData name="Árnol Guerrero Calderón" userId="be943e72-416e-4cd6-b414-b972341436c3" providerId="ADAL" clId="{9CFE9139-2A49-4B3A-8ED3-765BC2425498}" dt="2021-09-23T18:58:16.763" v="57" actId="478"/>
          <ac:spMkLst>
            <pc:docMk/>
            <pc:sldMk cId="2431012250" sldId="269"/>
            <ac:spMk id="5" creationId="{278C24AC-F879-4477-AAAF-A4AFC386B822}"/>
          </ac:spMkLst>
        </pc:spChg>
        <pc:spChg chg="add del mod">
          <ac:chgData name="Árnol Guerrero Calderón" userId="be943e72-416e-4cd6-b414-b972341436c3" providerId="ADAL" clId="{9CFE9139-2A49-4B3A-8ED3-765BC2425498}" dt="2021-09-23T18:58:16.763" v="57" actId="478"/>
          <ac:spMkLst>
            <pc:docMk/>
            <pc:sldMk cId="2431012250" sldId="269"/>
            <ac:spMk id="7" creationId="{32425575-192E-4589-889E-1B67FC5A0D0E}"/>
          </ac:spMkLst>
        </pc:spChg>
        <pc:spChg chg="add del mod">
          <ac:chgData name="Árnol Guerrero Calderón" userId="be943e72-416e-4cd6-b414-b972341436c3" providerId="ADAL" clId="{9CFE9139-2A49-4B3A-8ED3-765BC2425498}" dt="2021-09-23T18:58:34.416" v="59" actId="700"/>
          <ac:spMkLst>
            <pc:docMk/>
            <pc:sldMk cId="2431012250" sldId="269"/>
            <ac:spMk id="8" creationId="{40E7F037-E02A-4F72-B3CC-2406845E950B}"/>
          </ac:spMkLst>
        </pc:spChg>
        <pc:spChg chg="add del mod">
          <ac:chgData name="Árnol Guerrero Calderón" userId="be943e72-416e-4cd6-b414-b972341436c3" providerId="ADAL" clId="{9CFE9139-2A49-4B3A-8ED3-765BC2425498}" dt="2021-09-23T18:58:34.416" v="59" actId="700"/>
          <ac:spMkLst>
            <pc:docMk/>
            <pc:sldMk cId="2431012250" sldId="269"/>
            <ac:spMk id="10" creationId="{91395C57-5CD3-4060-8FDC-E74E98760472}"/>
          </ac:spMkLst>
        </pc:spChg>
        <pc:spChg chg="add del mod">
          <ac:chgData name="Árnol Guerrero Calderón" userId="be943e72-416e-4cd6-b414-b972341436c3" providerId="ADAL" clId="{9CFE9139-2A49-4B3A-8ED3-765BC2425498}" dt="2021-09-23T18:58:48.790" v="61" actId="478"/>
          <ac:spMkLst>
            <pc:docMk/>
            <pc:sldMk cId="2431012250" sldId="269"/>
            <ac:spMk id="11" creationId="{F8E3315C-8DD8-425A-9DC3-EDD5ACA30C64}"/>
          </ac:spMkLst>
        </pc:spChg>
        <pc:spChg chg="add del mod">
          <ac:chgData name="Árnol Guerrero Calderón" userId="be943e72-416e-4cd6-b414-b972341436c3" providerId="ADAL" clId="{9CFE9139-2A49-4B3A-8ED3-765BC2425498}" dt="2021-09-23T18:58:53.152" v="63" actId="478"/>
          <ac:spMkLst>
            <pc:docMk/>
            <pc:sldMk cId="2431012250" sldId="269"/>
            <ac:spMk id="12" creationId="{0C002BEA-2CD1-48C5-B869-9E0CF0440C99}"/>
          </ac:spMkLst>
        </pc:spChg>
        <pc:spChg chg="add del mod">
          <ac:chgData name="Árnol Guerrero Calderón" userId="be943e72-416e-4cd6-b414-b972341436c3" providerId="ADAL" clId="{9CFE9139-2A49-4B3A-8ED3-765BC2425498}" dt="2021-09-23T18:58:50.130" v="62" actId="478"/>
          <ac:spMkLst>
            <pc:docMk/>
            <pc:sldMk cId="2431012250" sldId="269"/>
            <ac:spMk id="13" creationId="{965B5E84-12C1-4FEF-AF99-240B5A37A607}"/>
          </ac:spMkLst>
        </pc:spChg>
        <pc:spChg chg="add del mod">
          <ac:chgData name="Árnol Guerrero Calderón" userId="be943e72-416e-4cd6-b414-b972341436c3" providerId="ADAL" clId="{9CFE9139-2A49-4B3A-8ED3-765BC2425498}" dt="2021-09-23T18:59:11.516" v="65" actId="478"/>
          <ac:spMkLst>
            <pc:docMk/>
            <pc:sldMk cId="2431012250" sldId="269"/>
            <ac:spMk id="14" creationId="{5BBCBFBA-1903-47AA-B9F1-AD949DB99ED2}"/>
          </ac:spMkLst>
        </pc:spChg>
        <pc:spChg chg="add del mod">
          <ac:chgData name="Árnol Guerrero Calderón" userId="be943e72-416e-4cd6-b414-b972341436c3" providerId="ADAL" clId="{9CFE9139-2A49-4B3A-8ED3-765BC2425498}" dt="2021-09-23T18:59:11.516" v="65" actId="478"/>
          <ac:spMkLst>
            <pc:docMk/>
            <pc:sldMk cId="2431012250" sldId="269"/>
            <ac:spMk id="15" creationId="{C64E6071-1EF0-4F8A-8DCE-30A0D2F3CDDC}"/>
          </ac:spMkLst>
        </pc:spChg>
        <pc:spChg chg="add del mod">
          <ac:chgData name="Árnol Guerrero Calderón" userId="be943e72-416e-4cd6-b414-b972341436c3" providerId="ADAL" clId="{9CFE9139-2A49-4B3A-8ED3-765BC2425498}" dt="2021-09-23T19:01:13.489" v="132" actId="478"/>
          <ac:spMkLst>
            <pc:docMk/>
            <pc:sldMk cId="2431012250" sldId="269"/>
            <ac:spMk id="21" creationId="{5F86E90D-DC02-4E6F-9B0E-F8D1C9DEDFA3}"/>
          </ac:spMkLst>
        </pc:spChg>
        <pc:spChg chg="add mod">
          <ac:chgData name="Árnol Guerrero Calderón" userId="be943e72-416e-4cd6-b414-b972341436c3" providerId="ADAL" clId="{9CFE9139-2A49-4B3A-8ED3-765BC2425498}" dt="2021-09-23T19:00:23.339" v="126" actId="404"/>
          <ac:spMkLst>
            <pc:docMk/>
            <pc:sldMk cId="2431012250" sldId="269"/>
            <ac:spMk id="22" creationId="{08DA591F-9A1C-4A9F-B4B6-77741D8436AB}"/>
          </ac:spMkLst>
        </pc:spChg>
        <pc:spChg chg="add del">
          <ac:chgData name="Árnol Guerrero Calderón" userId="be943e72-416e-4cd6-b414-b972341436c3" providerId="ADAL" clId="{9CFE9139-2A49-4B3A-8ED3-765BC2425498}" dt="2021-09-23T18:58:43.875" v="60" actId="700"/>
          <ac:spMkLst>
            <pc:docMk/>
            <pc:sldMk cId="2431012250" sldId="269"/>
            <ac:spMk id="25" creationId="{B2E911EF-80F5-4781-A4DF-44EFAF242FB8}"/>
          </ac:spMkLst>
        </pc:spChg>
        <pc:spChg chg="add del">
          <ac:chgData name="Árnol Guerrero Calderón" userId="be943e72-416e-4cd6-b414-b972341436c3" providerId="ADAL" clId="{9CFE9139-2A49-4B3A-8ED3-765BC2425498}" dt="2021-09-23T18:58:43.875" v="60" actId="700"/>
          <ac:spMkLst>
            <pc:docMk/>
            <pc:sldMk cId="2431012250" sldId="269"/>
            <ac:spMk id="27" creationId="{EFFB5C33-24B2-4764-BDBD-4C10A21DB1B4}"/>
          </ac:spMkLst>
        </pc:spChg>
        <pc:spChg chg="add del">
          <ac:chgData name="Árnol Guerrero Calderón" userId="be943e72-416e-4cd6-b414-b972341436c3" providerId="ADAL" clId="{9CFE9139-2A49-4B3A-8ED3-765BC2425498}" dt="2021-09-23T18:58:43.875" v="60" actId="700"/>
          <ac:spMkLst>
            <pc:docMk/>
            <pc:sldMk cId="2431012250" sldId="269"/>
            <ac:spMk id="29" creationId="{1425DB5A-CEE1-4EE1-8C4A-689E49D3542F}"/>
          </ac:spMkLst>
        </pc:spChg>
        <pc:picChg chg="del">
          <ac:chgData name="Árnol Guerrero Calderón" userId="be943e72-416e-4cd6-b414-b972341436c3" providerId="ADAL" clId="{9CFE9139-2A49-4B3A-8ED3-765BC2425498}" dt="2021-09-23T18:58:10.997" v="55" actId="478"/>
          <ac:picMkLst>
            <pc:docMk/>
            <pc:sldMk cId="2431012250" sldId="269"/>
            <ac:picMk id="9" creationId="{C8594C5D-4D3B-439E-ABBC-009A6B118C66}"/>
          </ac:picMkLst>
        </pc:picChg>
        <pc:picChg chg="add del">
          <ac:chgData name="Árnol Guerrero Calderón" userId="be943e72-416e-4cd6-b414-b972341436c3" providerId="ADAL" clId="{9CFE9139-2A49-4B3A-8ED3-765BC2425498}" dt="2021-09-23T18:58:43.875" v="60" actId="700"/>
          <ac:picMkLst>
            <pc:docMk/>
            <pc:sldMk cId="2431012250" sldId="269"/>
            <ac:picMk id="26" creationId="{B0A2A734-17E4-44D5-9630-D54D6AF74664}"/>
          </ac:picMkLst>
        </pc:picChg>
        <pc:picChg chg="add del">
          <ac:chgData name="Árnol Guerrero Calderón" userId="be943e72-416e-4cd6-b414-b972341436c3" providerId="ADAL" clId="{9CFE9139-2A49-4B3A-8ED3-765BC2425498}" dt="2021-09-23T18:58:43.875" v="60" actId="700"/>
          <ac:picMkLst>
            <pc:docMk/>
            <pc:sldMk cId="2431012250" sldId="269"/>
            <ac:picMk id="28" creationId="{FEB601E2-EFED-4313-BEE4-9E27B94FC679}"/>
          </ac:picMkLst>
        </pc:picChg>
      </pc:sldChg>
      <pc:sldChg chg="addSp delSp modSp new del mod modTransition setBg">
        <pc:chgData name="Árnol Guerrero Calderón" userId="be943e72-416e-4cd6-b414-b972341436c3" providerId="ADAL" clId="{9CFE9139-2A49-4B3A-8ED3-765BC2425498}" dt="2021-09-23T22:03:27.917" v="855" actId="47"/>
        <pc:sldMkLst>
          <pc:docMk/>
          <pc:sldMk cId="1143560602" sldId="270"/>
        </pc:sldMkLst>
        <pc:spChg chg="del mod ord">
          <ac:chgData name="Árnol Guerrero Calderón" userId="be943e72-416e-4cd6-b414-b972341436c3" providerId="ADAL" clId="{9CFE9139-2A49-4B3A-8ED3-765BC2425498}" dt="2021-09-23T20:05:31.095" v="421" actId="478"/>
          <ac:spMkLst>
            <pc:docMk/>
            <pc:sldMk cId="1143560602" sldId="270"/>
            <ac:spMk id="2" creationId="{11813054-7EF6-4231-841A-494505C6E78A}"/>
          </ac:spMkLst>
        </pc:spChg>
        <pc:spChg chg="del mod">
          <ac:chgData name="Árnol Guerrero Calderón" userId="be943e72-416e-4cd6-b414-b972341436c3" providerId="ADAL" clId="{9CFE9139-2A49-4B3A-8ED3-765BC2425498}" dt="2021-09-23T20:05:31.095" v="421" actId="478"/>
          <ac:spMkLst>
            <pc:docMk/>
            <pc:sldMk cId="1143560602" sldId="270"/>
            <ac:spMk id="3" creationId="{3354A788-1528-416F-BC82-2C3A981BFB56}"/>
          </ac:spMkLst>
        </pc:spChg>
        <pc:spChg chg="add del">
          <ac:chgData name="Árnol Guerrero Calderón" userId="be943e72-416e-4cd6-b414-b972341436c3" providerId="ADAL" clId="{9CFE9139-2A49-4B3A-8ED3-765BC2425498}" dt="2021-09-23T20:05:24.038" v="417" actId="26606"/>
          <ac:spMkLst>
            <pc:docMk/>
            <pc:sldMk cId="1143560602" sldId="270"/>
            <ac:spMk id="8" creationId="{C7F36C09-16BA-4141-A705-C6B5B5A40BF4}"/>
          </ac:spMkLst>
        </pc:spChg>
        <pc:spChg chg="add del">
          <ac:chgData name="Árnol Guerrero Calderón" userId="be943e72-416e-4cd6-b414-b972341436c3" providerId="ADAL" clId="{9CFE9139-2A49-4B3A-8ED3-765BC2425498}" dt="2021-09-23T20:05:24.038" v="417" actId="26606"/>
          <ac:spMkLst>
            <pc:docMk/>
            <pc:sldMk cId="1143560602" sldId="270"/>
            <ac:spMk id="12" creationId="{460C2540-36DC-4C0A-A9C0-231ED365DC32}"/>
          </ac:spMkLst>
        </pc:spChg>
        <pc:spChg chg="add del">
          <ac:chgData name="Árnol Guerrero Calderón" userId="be943e72-416e-4cd6-b414-b972341436c3" providerId="ADAL" clId="{9CFE9139-2A49-4B3A-8ED3-765BC2425498}" dt="2021-09-23T20:05:25.767" v="419" actId="26606"/>
          <ac:spMkLst>
            <pc:docMk/>
            <pc:sldMk cId="1143560602" sldId="270"/>
            <ac:spMk id="14" creationId="{92F0C59B-04F6-4625-98E1-3A5809FD1D87}"/>
          </ac:spMkLst>
        </pc:spChg>
        <pc:spChg chg="add del">
          <ac:chgData name="Árnol Guerrero Calderón" userId="be943e72-416e-4cd6-b414-b972341436c3" providerId="ADAL" clId="{9CFE9139-2A49-4B3A-8ED3-765BC2425498}" dt="2021-09-23T20:05:25.767" v="419" actId="26606"/>
          <ac:spMkLst>
            <pc:docMk/>
            <pc:sldMk cId="1143560602" sldId="270"/>
            <ac:spMk id="15" creationId="{F93BE068-EB49-4EE8-B342-7FF888A46885}"/>
          </ac:spMkLst>
        </pc:spChg>
        <pc:spChg chg="add del">
          <ac:chgData name="Árnol Guerrero Calderón" userId="be943e72-416e-4cd6-b414-b972341436c3" providerId="ADAL" clId="{9CFE9139-2A49-4B3A-8ED3-765BC2425498}" dt="2021-09-23T20:05:25.767" v="419" actId="26606"/>
          <ac:spMkLst>
            <pc:docMk/>
            <pc:sldMk cId="1143560602" sldId="270"/>
            <ac:spMk id="16" creationId="{E94F92A3-106C-4644-B506-76132863E439}"/>
          </ac:spMkLst>
        </pc:spChg>
        <pc:spChg chg="add del">
          <ac:chgData name="Árnol Guerrero Calderón" userId="be943e72-416e-4cd6-b414-b972341436c3" providerId="ADAL" clId="{9CFE9139-2A49-4B3A-8ED3-765BC2425498}" dt="2021-09-23T20:05:25.767" v="419" actId="26606"/>
          <ac:spMkLst>
            <pc:docMk/>
            <pc:sldMk cId="1143560602" sldId="270"/>
            <ac:spMk id="18" creationId="{39D9C4DB-091C-47D0-BDA8-3375FF9989B1}"/>
          </ac:spMkLst>
        </pc:spChg>
        <pc:spChg chg="add del">
          <ac:chgData name="Árnol Guerrero Calderón" userId="be943e72-416e-4cd6-b414-b972341436c3" providerId="ADAL" clId="{9CFE9139-2A49-4B3A-8ED3-765BC2425498}" dt="2021-09-23T20:05:25.767" v="419" actId="26606"/>
          <ac:spMkLst>
            <pc:docMk/>
            <pc:sldMk cId="1143560602" sldId="270"/>
            <ac:spMk id="19" creationId="{80C94170-18D0-486D-BF90-C5D8F24654BE}"/>
          </ac:spMkLst>
        </pc:spChg>
        <pc:spChg chg="add mod">
          <ac:chgData name="Árnol Guerrero Calderón" userId="be943e72-416e-4cd6-b414-b972341436c3" providerId="ADAL" clId="{9CFE9139-2A49-4B3A-8ED3-765BC2425498}" dt="2021-09-23T20:06:11.597" v="428" actId="1076"/>
          <ac:spMkLst>
            <pc:docMk/>
            <pc:sldMk cId="1143560602" sldId="270"/>
            <ac:spMk id="20" creationId="{4A4CB24C-1548-4F6F-A3AE-B2F95E04507E}"/>
          </ac:spMkLst>
        </pc:spChg>
        <pc:spChg chg="add">
          <ac:chgData name="Árnol Guerrero Calderón" userId="be943e72-416e-4cd6-b414-b972341436c3" providerId="ADAL" clId="{9CFE9139-2A49-4B3A-8ED3-765BC2425498}" dt="2021-09-23T20:05:25.788" v="420" actId="26606"/>
          <ac:spMkLst>
            <pc:docMk/>
            <pc:sldMk cId="1143560602" sldId="270"/>
            <ac:spMk id="21" creationId="{2E64DAFB-AD9A-4E52-B026-8641CCD677AE}"/>
          </ac:spMkLst>
        </pc:spChg>
        <pc:spChg chg="add">
          <ac:chgData name="Árnol Guerrero Calderón" userId="be943e72-416e-4cd6-b414-b972341436c3" providerId="ADAL" clId="{9CFE9139-2A49-4B3A-8ED3-765BC2425498}" dt="2021-09-23T20:05:25.788" v="420" actId="26606"/>
          <ac:spMkLst>
            <pc:docMk/>
            <pc:sldMk cId="1143560602" sldId="270"/>
            <ac:spMk id="25" creationId="{CD6B57F6-C734-4FDA-9495-94E602DC54E6}"/>
          </ac:spMkLst>
        </pc:spChg>
        <pc:spChg chg="add">
          <ac:chgData name="Árnol Guerrero Calderón" userId="be943e72-416e-4cd6-b414-b972341436c3" providerId="ADAL" clId="{9CFE9139-2A49-4B3A-8ED3-765BC2425498}" dt="2021-09-23T20:05:25.788" v="420" actId="26606"/>
          <ac:spMkLst>
            <pc:docMk/>
            <pc:sldMk cId="1143560602" sldId="270"/>
            <ac:spMk id="26" creationId="{D6C984CB-7FE4-4AD0-8CF7-11AD5573699D}"/>
          </ac:spMkLst>
        </pc:spChg>
        <pc:spChg chg="add mod">
          <ac:chgData name="Árnol Guerrero Calderón" userId="be943e72-416e-4cd6-b414-b972341436c3" providerId="ADAL" clId="{9CFE9139-2A49-4B3A-8ED3-765BC2425498}" dt="2021-09-23T20:08:21.348" v="458" actId="113"/>
          <ac:spMkLst>
            <pc:docMk/>
            <pc:sldMk cId="1143560602" sldId="270"/>
            <ac:spMk id="27" creationId="{CB6A66E0-FD11-4A01-A915-60DD13158923}"/>
          </ac:spMkLst>
        </pc:spChg>
        <pc:spChg chg="add mod">
          <ac:chgData name="Árnol Guerrero Calderón" userId="be943e72-416e-4cd6-b414-b972341436c3" providerId="ADAL" clId="{9CFE9139-2A49-4B3A-8ED3-765BC2425498}" dt="2021-09-23T20:05:56.743" v="423" actId="1076"/>
          <ac:spMkLst>
            <pc:docMk/>
            <pc:sldMk cId="1143560602" sldId="270"/>
            <ac:spMk id="28" creationId="{60332C22-FDC1-4BAF-8881-1996D8EF6835}"/>
          </ac:spMkLst>
        </pc:spChg>
        <pc:spChg chg="add mod">
          <ac:chgData name="Árnol Guerrero Calderón" userId="be943e72-416e-4cd6-b414-b972341436c3" providerId="ADAL" clId="{9CFE9139-2A49-4B3A-8ED3-765BC2425498}" dt="2021-09-23T20:05:56.743" v="423" actId="1076"/>
          <ac:spMkLst>
            <pc:docMk/>
            <pc:sldMk cId="1143560602" sldId="270"/>
            <ac:spMk id="29" creationId="{31EA5D4F-007E-43C6-A85B-7EF206B231BC}"/>
          </ac:spMkLst>
        </pc:spChg>
        <pc:spChg chg="add mod">
          <ac:chgData name="Árnol Guerrero Calderón" userId="be943e72-416e-4cd6-b414-b972341436c3" providerId="ADAL" clId="{9CFE9139-2A49-4B3A-8ED3-765BC2425498}" dt="2021-09-23T20:05:56.743" v="423" actId="1076"/>
          <ac:spMkLst>
            <pc:docMk/>
            <pc:sldMk cId="1143560602" sldId="270"/>
            <ac:spMk id="30" creationId="{C789B0F0-5964-4507-8B70-90956B2CCEDE}"/>
          </ac:spMkLst>
        </pc:spChg>
        <pc:spChg chg="add mod">
          <ac:chgData name="Árnol Guerrero Calderón" userId="be943e72-416e-4cd6-b414-b972341436c3" providerId="ADAL" clId="{9CFE9139-2A49-4B3A-8ED3-765BC2425498}" dt="2021-09-23T20:05:56.743" v="423" actId="1076"/>
          <ac:spMkLst>
            <pc:docMk/>
            <pc:sldMk cId="1143560602" sldId="270"/>
            <ac:spMk id="31" creationId="{2003C0F8-5A62-4C4C-973C-66F57C6029E7}"/>
          </ac:spMkLst>
        </pc:spChg>
        <pc:spChg chg="add mod">
          <ac:chgData name="Árnol Guerrero Calderón" userId="be943e72-416e-4cd6-b414-b972341436c3" providerId="ADAL" clId="{9CFE9139-2A49-4B3A-8ED3-765BC2425498}" dt="2021-09-23T20:05:56.743" v="423" actId="1076"/>
          <ac:spMkLst>
            <pc:docMk/>
            <pc:sldMk cId="1143560602" sldId="270"/>
            <ac:spMk id="32" creationId="{B449495B-C6AA-467C-B096-EA1E2CC524D3}"/>
          </ac:spMkLst>
        </pc:spChg>
        <pc:spChg chg="add mod">
          <ac:chgData name="Árnol Guerrero Calderón" userId="be943e72-416e-4cd6-b414-b972341436c3" providerId="ADAL" clId="{9CFE9139-2A49-4B3A-8ED3-765BC2425498}" dt="2021-09-23T20:05:56.743" v="423" actId="1076"/>
          <ac:spMkLst>
            <pc:docMk/>
            <pc:sldMk cId="1143560602" sldId="270"/>
            <ac:spMk id="33" creationId="{6CFF79FF-1FCA-47F4-815B-5D4545FE1907}"/>
          </ac:spMkLst>
        </pc:spChg>
        <pc:spChg chg="add mod">
          <ac:chgData name="Árnol Guerrero Calderón" userId="be943e72-416e-4cd6-b414-b972341436c3" providerId="ADAL" clId="{9CFE9139-2A49-4B3A-8ED3-765BC2425498}" dt="2021-09-23T20:05:56.743" v="423" actId="1076"/>
          <ac:spMkLst>
            <pc:docMk/>
            <pc:sldMk cId="1143560602" sldId="270"/>
            <ac:spMk id="34" creationId="{3F6CD5BA-D046-489E-8651-751CCBEE29EE}"/>
          </ac:spMkLst>
        </pc:spChg>
        <pc:spChg chg="add mod">
          <ac:chgData name="Árnol Guerrero Calderón" userId="be943e72-416e-4cd6-b414-b972341436c3" providerId="ADAL" clId="{9CFE9139-2A49-4B3A-8ED3-765BC2425498}" dt="2021-09-23T20:05:56.743" v="423" actId="1076"/>
          <ac:spMkLst>
            <pc:docMk/>
            <pc:sldMk cId="1143560602" sldId="270"/>
            <ac:spMk id="35" creationId="{159F66FF-217E-47BE-86D6-6F0F0DD32BE9}"/>
          </ac:spMkLst>
        </pc:spChg>
        <pc:spChg chg="add mod">
          <ac:chgData name="Árnol Guerrero Calderón" userId="be943e72-416e-4cd6-b414-b972341436c3" providerId="ADAL" clId="{9CFE9139-2A49-4B3A-8ED3-765BC2425498}" dt="2021-09-23T20:05:56.743" v="423" actId="1076"/>
          <ac:spMkLst>
            <pc:docMk/>
            <pc:sldMk cId="1143560602" sldId="270"/>
            <ac:spMk id="36" creationId="{EBFAEF26-CE3C-410B-808E-7DEE3A4A228D}"/>
          </ac:spMkLst>
        </pc:spChg>
        <pc:picChg chg="add del">
          <ac:chgData name="Árnol Guerrero Calderón" userId="be943e72-416e-4cd6-b414-b972341436c3" providerId="ADAL" clId="{9CFE9139-2A49-4B3A-8ED3-765BC2425498}" dt="2021-09-23T20:05:24.038" v="417" actId="26606"/>
          <ac:picMkLst>
            <pc:docMk/>
            <pc:sldMk cId="1143560602" sldId="270"/>
            <ac:picMk id="10" creationId="{C9CE521D-42CE-4CD9-AFFE-37255AC0A649}"/>
          </ac:picMkLst>
        </pc:picChg>
        <pc:picChg chg="add del">
          <ac:chgData name="Árnol Guerrero Calderón" userId="be943e72-416e-4cd6-b414-b972341436c3" providerId="ADAL" clId="{9CFE9139-2A49-4B3A-8ED3-765BC2425498}" dt="2021-09-23T20:05:25.767" v="419" actId="26606"/>
          <ac:picMkLst>
            <pc:docMk/>
            <pc:sldMk cId="1143560602" sldId="270"/>
            <ac:picMk id="17" creationId="{C1B05C9B-60E1-40F3-BB02-7DAF0B1F01AB}"/>
          </ac:picMkLst>
        </pc:picChg>
        <pc:picChg chg="add">
          <ac:chgData name="Árnol Guerrero Calderón" userId="be943e72-416e-4cd6-b414-b972341436c3" providerId="ADAL" clId="{9CFE9139-2A49-4B3A-8ED3-765BC2425498}" dt="2021-09-23T20:05:25.788" v="420" actId="26606"/>
          <ac:picMkLst>
            <pc:docMk/>
            <pc:sldMk cId="1143560602" sldId="270"/>
            <ac:picMk id="22" creationId="{23B1C8FC-E1FE-470B-AB3B-D4B1D8C9DEC8}"/>
          </ac:picMkLst>
        </pc:picChg>
        <pc:picChg chg="add">
          <ac:chgData name="Árnol Guerrero Calderón" userId="be943e72-416e-4cd6-b414-b972341436c3" providerId="ADAL" clId="{9CFE9139-2A49-4B3A-8ED3-765BC2425498}" dt="2021-09-23T20:05:25.788" v="420" actId="26606"/>
          <ac:picMkLst>
            <pc:docMk/>
            <pc:sldMk cId="1143560602" sldId="270"/>
            <ac:picMk id="23" creationId="{56ED1086-4FBF-41E3-B23D-0AF086E76F1B}"/>
          </ac:picMkLst>
        </pc:picChg>
        <pc:picChg chg="add">
          <ac:chgData name="Árnol Guerrero Calderón" userId="be943e72-416e-4cd6-b414-b972341436c3" providerId="ADAL" clId="{9CFE9139-2A49-4B3A-8ED3-765BC2425498}" dt="2021-09-23T20:05:25.788" v="420" actId="26606"/>
          <ac:picMkLst>
            <pc:docMk/>
            <pc:sldMk cId="1143560602" sldId="270"/>
            <ac:picMk id="24" creationId="{8900C04C-9973-40F3-8121-55AC6A47263E}"/>
          </ac:picMkLst>
        </pc:picChg>
      </pc:sldChg>
      <pc:sldChg chg="addSp delSp add del setBg delDesignElem">
        <pc:chgData name="Árnol Guerrero Calderón" userId="be943e72-416e-4cd6-b414-b972341436c3" providerId="ADAL" clId="{9CFE9139-2A49-4B3A-8ED3-765BC2425498}" dt="2021-09-23T19:47:42.100" v="412"/>
        <pc:sldMkLst>
          <pc:docMk/>
          <pc:sldMk cId="3896446239" sldId="270"/>
        </pc:sldMkLst>
        <pc:spChg chg="add del">
          <ac:chgData name="Árnol Guerrero Calderón" userId="be943e72-416e-4cd6-b414-b972341436c3" providerId="ADAL" clId="{9CFE9139-2A49-4B3A-8ED3-765BC2425498}" dt="2021-09-23T19:47:42.100" v="412"/>
          <ac:spMkLst>
            <pc:docMk/>
            <pc:sldMk cId="3896446239" sldId="270"/>
            <ac:spMk id="8" creationId="{108AC4DC-69B5-4DD1-84BC-850C5A286185}"/>
          </ac:spMkLst>
        </pc:spChg>
        <pc:spChg chg="add del">
          <ac:chgData name="Árnol Guerrero Calderón" userId="be943e72-416e-4cd6-b414-b972341436c3" providerId="ADAL" clId="{9CFE9139-2A49-4B3A-8ED3-765BC2425498}" dt="2021-09-23T19:47:42.100" v="412"/>
          <ac:spMkLst>
            <pc:docMk/>
            <pc:sldMk cId="3896446239" sldId="270"/>
            <ac:spMk id="13" creationId="{7EF5ECB8-D49C-48FB-A93E-88EB2FFDFD42}"/>
          </ac:spMkLst>
        </pc:spChg>
        <pc:spChg chg="add del">
          <ac:chgData name="Árnol Guerrero Calderón" userId="be943e72-416e-4cd6-b414-b972341436c3" providerId="ADAL" clId="{9CFE9139-2A49-4B3A-8ED3-765BC2425498}" dt="2021-09-23T19:47:42.100" v="412"/>
          <ac:spMkLst>
            <pc:docMk/>
            <pc:sldMk cId="3896446239" sldId="270"/>
            <ac:spMk id="15" creationId="{411B77A2-BD5C-432D-B52E-C12612C74C17}"/>
          </ac:spMkLst>
        </pc:spChg>
        <pc:spChg chg="add del">
          <ac:chgData name="Árnol Guerrero Calderón" userId="be943e72-416e-4cd6-b414-b972341436c3" providerId="ADAL" clId="{9CFE9139-2A49-4B3A-8ED3-765BC2425498}" dt="2021-09-23T19:47:42.100" v="412"/>
          <ac:spMkLst>
            <pc:docMk/>
            <pc:sldMk cId="3896446239" sldId="270"/>
            <ac:spMk id="17" creationId="{87C031CB-DEB3-405F-9996-5322C24A6A93}"/>
          </ac:spMkLst>
        </pc:spChg>
        <pc:spChg chg="add del">
          <ac:chgData name="Árnol Guerrero Calderón" userId="be943e72-416e-4cd6-b414-b972341436c3" providerId="ADAL" clId="{9CFE9139-2A49-4B3A-8ED3-765BC2425498}" dt="2021-09-23T19:47:42.100" v="412"/>
          <ac:spMkLst>
            <pc:docMk/>
            <pc:sldMk cId="3896446239" sldId="270"/>
            <ac:spMk id="23" creationId="{273350E1-40B5-47D9-8DDD-3C2A17B4B6D9}"/>
          </ac:spMkLst>
        </pc:spChg>
        <pc:picChg chg="add del">
          <ac:chgData name="Árnol Guerrero Calderón" userId="be943e72-416e-4cd6-b414-b972341436c3" providerId="ADAL" clId="{9CFE9139-2A49-4B3A-8ED3-765BC2425498}" dt="2021-09-23T19:47:42.100" v="412"/>
          <ac:picMkLst>
            <pc:docMk/>
            <pc:sldMk cId="3896446239" sldId="270"/>
            <ac:picMk id="4" creationId="{17B2B42C-0777-4D6E-9432-535281803A88}"/>
          </ac:picMkLst>
        </pc:picChg>
        <pc:picChg chg="add del">
          <ac:chgData name="Árnol Guerrero Calderón" userId="be943e72-416e-4cd6-b414-b972341436c3" providerId="ADAL" clId="{9CFE9139-2A49-4B3A-8ED3-765BC2425498}" dt="2021-09-23T19:47:42.100" v="412"/>
          <ac:picMkLst>
            <pc:docMk/>
            <pc:sldMk cId="3896446239" sldId="270"/>
            <ac:picMk id="6" creationId="{A1500D0A-0DCA-4E06-8B25-618E6299CC9A}"/>
          </ac:picMkLst>
        </pc:picChg>
        <pc:picChg chg="add del">
          <ac:chgData name="Árnol Guerrero Calderón" userId="be943e72-416e-4cd6-b414-b972341436c3" providerId="ADAL" clId="{9CFE9139-2A49-4B3A-8ED3-765BC2425498}" dt="2021-09-23T19:47:42.100" v="412"/>
          <ac:picMkLst>
            <pc:docMk/>
            <pc:sldMk cId="3896446239" sldId="270"/>
            <ac:picMk id="7" creationId="{AC3E6C53-102E-4ACA-BCBB-3CC973B99486}"/>
          </ac:picMkLst>
        </pc:picChg>
        <pc:picChg chg="add del">
          <ac:chgData name="Árnol Guerrero Calderón" userId="be943e72-416e-4cd6-b414-b972341436c3" providerId="ADAL" clId="{9CFE9139-2A49-4B3A-8ED3-765BC2425498}" dt="2021-09-23T19:47:42.100" v="412"/>
          <ac:picMkLst>
            <pc:docMk/>
            <pc:sldMk cId="3896446239" sldId="270"/>
            <ac:picMk id="11" creationId="{EFEAAB60-93E2-4DC6-99AC-939637BCE864}"/>
          </ac:picMkLst>
        </pc:picChg>
        <pc:picChg chg="add del">
          <ac:chgData name="Árnol Guerrero Calderón" userId="be943e72-416e-4cd6-b414-b972341436c3" providerId="ADAL" clId="{9CFE9139-2A49-4B3A-8ED3-765BC2425498}" dt="2021-09-23T19:47:42.100" v="412"/>
          <ac:picMkLst>
            <pc:docMk/>
            <pc:sldMk cId="3896446239" sldId="270"/>
            <ac:picMk id="19" creationId="{92031F0E-C3FA-4DAF-BD13-4AC665CFF0FC}"/>
          </ac:picMkLst>
        </pc:picChg>
        <pc:picChg chg="add del">
          <ac:chgData name="Árnol Guerrero Calderón" userId="be943e72-416e-4cd6-b414-b972341436c3" providerId="ADAL" clId="{9CFE9139-2A49-4B3A-8ED3-765BC2425498}" dt="2021-09-23T19:47:42.100" v="412"/>
          <ac:picMkLst>
            <pc:docMk/>
            <pc:sldMk cId="3896446239" sldId="270"/>
            <ac:picMk id="21" creationId="{BE685C68-BF28-4330-A4FE-33ABD88511AA}"/>
          </ac:picMkLst>
        </pc:picChg>
      </pc:sldChg>
      <pc:sldChg chg="addSp delSp modSp add del mod delAnim modAnim">
        <pc:chgData name="Árnol Guerrero Calderón" userId="be943e72-416e-4cd6-b414-b972341436c3" providerId="ADAL" clId="{9CFE9139-2A49-4B3A-8ED3-765BC2425498}" dt="2021-09-23T22:00:38.692" v="830" actId="47"/>
        <pc:sldMkLst>
          <pc:docMk/>
          <pc:sldMk cId="3422013406" sldId="271"/>
        </pc:sldMkLst>
        <pc:spChg chg="del">
          <ac:chgData name="Árnol Guerrero Calderón" userId="be943e72-416e-4cd6-b414-b972341436c3" providerId="ADAL" clId="{9CFE9139-2A49-4B3A-8ED3-765BC2425498}" dt="2021-09-23T21:49:27.937" v="656" actId="478"/>
          <ac:spMkLst>
            <pc:docMk/>
            <pc:sldMk cId="3422013406" sldId="271"/>
            <ac:spMk id="2" creationId="{1007EA28-B35F-4434-8209-BC210FA25B2A}"/>
          </ac:spMkLst>
        </pc:spChg>
        <pc:spChg chg="add del mod">
          <ac:chgData name="Árnol Guerrero Calderón" userId="be943e72-416e-4cd6-b414-b972341436c3" providerId="ADAL" clId="{9CFE9139-2A49-4B3A-8ED3-765BC2425498}" dt="2021-09-23T21:49:29.974" v="657" actId="478"/>
          <ac:spMkLst>
            <pc:docMk/>
            <pc:sldMk cId="3422013406" sldId="271"/>
            <ac:spMk id="5" creationId="{F910BB83-1EE4-4AE8-A0DF-7E54DE8AFDDA}"/>
          </ac:spMkLst>
        </pc:spChg>
        <pc:spChg chg="del">
          <ac:chgData name="Árnol Guerrero Calderón" userId="be943e72-416e-4cd6-b414-b972341436c3" providerId="ADAL" clId="{9CFE9139-2A49-4B3A-8ED3-765BC2425498}" dt="2021-09-23T21:49:27.937" v="656" actId="478"/>
          <ac:spMkLst>
            <pc:docMk/>
            <pc:sldMk cId="3422013406" sldId="271"/>
            <ac:spMk id="18" creationId="{32419F5E-A322-4FC0-8D4F-39D0B90B02DF}"/>
          </ac:spMkLst>
        </pc:spChg>
        <pc:spChg chg="del">
          <ac:chgData name="Árnol Guerrero Calderón" userId="be943e72-416e-4cd6-b414-b972341436c3" providerId="ADAL" clId="{9CFE9139-2A49-4B3A-8ED3-765BC2425498}" dt="2021-09-23T21:49:27.937" v="656" actId="478"/>
          <ac:spMkLst>
            <pc:docMk/>
            <pc:sldMk cId="3422013406" sldId="271"/>
            <ac:spMk id="20" creationId="{8722A827-8B09-4412-80F8-AF79F8BCB55A}"/>
          </ac:spMkLst>
        </pc:spChg>
        <pc:spChg chg="del">
          <ac:chgData name="Árnol Guerrero Calderón" userId="be943e72-416e-4cd6-b414-b972341436c3" providerId="ADAL" clId="{9CFE9139-2A49-4B3A-8ED3-765BC2425498}" dt="2021-09-23T21:49:27.937" v="656" actId="478"/>
          <ac:spMkLst>
            <pc:docMk/>
            <pc:sldMk cId="3422013406" sldId="271"/>
            <ac:spMk id="22" creationId="{D1167588-48C6-429E-9F05-BF74D4774783}"/>
          </ac:spMkLst>
        </pc:spChg>
        <pc:spChg chg="del">
          <ac:chgData name="Árnol Guerrero Calderón" userId="be943e72-416e-4cd6-b414-b972341436c3" providerId="ADAL" clId="{9CFE9139-2A49-4B3A-8ED3-765BC2425498}" dt="2021-09-23T21:49:27.937" v="656" actId="478"/>
          <ac:spMkLst>
            <pc:docMk/>
            <pc:sldMk cId="3422013406" sldId="271"/>
            <ac:spMk id="24" creationId="{4EC6D16A-F684-4BC0-8A6B-6B12CDCD9365}"/>
          </ac:spMkLst>
        </pc:spChg>
        <pc:spChg chg="del">
          <ac:chgData name="Árnol Guerrero Calderón" userId="be943e72-416e-4cd6-b414-b972341436c3" providerId="ADAL" clId="{9CFE9139-2A49-4B3A-8ED3-765BC2425498}" dt="2021-09-23T21:49:27.937" v="656" actId="478"/>
          <ac:spMkLst>
            <pc:docMk/>
            <pc:sldMk cId="3422013406" sldId="271"/>
            <ac:spMk id="25" creationId="{A669FA0E-B4F9-46C1-AD1F-DD9CD4204553}"/>
          </ac:spMkLst>
        </pc:spChg>
        <pc:spChg chg="del">
          <ac:chgData name="Árnol Guerrero Calderón" userId="be943e72-416e-4cd6-b414-b972341436c3" providerId="ADAL" clId="{9CFE9139-2A49-4B3A-8ED3-765BC2425498}" dt="2021-09-23T21:49:27.937" v="656" actId="478"/>
          <ac:spMkLst>
            <pc:docMk/>
            <pc:sldMk cId="3422013406" sldId="271"/>
            <ac:spMk id="26" creationId="{EDC1C202-93B7-4A24-BDC5-3298435ED784}"/>
          </ac:spMkLst>
        </pc:spChg>
        <pc:spChg chg="del">
          <ac:chgData name="Árnol Guerrero Calderón" userId="be943e72-416e-4cd6-b414-b972341436c3" providerId="ADAL" clId="{9CFE9139-2A49-4B3A-8ED3-765BC2425498}" dt="2021-09-23T21:49:27.937" v="656" actId="478"/>
          <ac:spMkLst>
            <pc:docMk/>
            <pc:sldMk cId="3422013406" sldId="271"/>
            <ac:spMk id="27" creationId="{8FBF1C34-59D6-4DAC-9874-A3DC038FF1A9}"/>
          </ac:spMkLst>
        </pc:spChg>
        <pc:spChg chg="del">
          <ac:chgData name="Árnol Guerrero Calderón" userId="be943e72-416e-4cd6-b414-b972341436c3" providerId="ADAL" clId="{9CFE9139-2A49-4B3A-8ED3-765BC2425498}" dt="2021-09-23T21:49:27.937" v="656" actId="478"/>
          <ac:spMkLst>
            <pc:docMk/>
            <pc:sldMk cId="3422013406" sldId="271"/>
            <ac:spMk id="28" creationId="{7C3B6A1C-7EC1-4245-8443-C88B16814414}"/>
          </ac:spMkLst>
        </pc:spChg>
        <pc:spChg chg="del">
          <ac:chgData name="Árnol Guerrero Calderón" userId="be943e72-416e-4cd6-b414-b972341436c3" providerId="ADAL" clId="{9CFE9139-2A49-4B3A-8ED3-765BC2425498}" dt="2021-09-23T21:49:27.937" v="656" actId="478"/>
          <ac:spMkLst>
            <pc:docMk/>
            <pc:sldMk cId="3422013406" sldId="271"/>
            <ac:spMk id="29" creationId="{F9988B92-A34A-4B74-86F2-2EF259F025C8}"/>
          </ac:spMkLst>
        </pc:spChg>
        <pc:spChg chg="del">
          <ac:chgData name="Árnol Guerrero Calderón" userId="be943e72-416e-4cd6-b414-b972341436c3" providerId="ADAL" clId="{9CFE9139-2A49-4B3A-8ED3-765BC2425498}" dt="2021-09-23T21:49:27.937" v="656" actId="478"/>
          <ac:spMkLst>
            <pc:docMk/>
            <pc:sldMk cId="3422013406" sldId="271"/>
            <ac:spMk id="30" creationId="{B7BDE746-B051-4283-97F4-56130A162C8B}"/>
          </ac:spMkLst>
        </pc:spChg>
        <pc:spChg chg="add mod">
          <ac:chgData name="Árnol Guerrero Calderón" userId="be943e72-416e-4cd6-b414-b972341436c3" providerId="ADAL" clId="{9CFE9139-2A49-4B3A-8ED3-765BC2425498}" dt="2021-09-23T21:52:18.533" v="683"/>
          <ac:spMkLst>
            <pc:docMk/>
            <pc:sldMk cId="3422013406" sldId="271"/>
            <ac:spMk id="34" creationId="{2AF01332-C750-4536-BE05-900750EDE562}"/>
          </ac:spMkLst>
        </pc:spChg>
        <pc:spChg chg="add mod">
          <ac:chgData name="Árnol Guerrero Calderón" userId="be943e72-416e-4cd6-b414-b972341436c3" providerId="ADAL" clId="{9CFE9139-2A49-4B3A-8ED3-765BC2425498}" dt="2021-09-23T21:52:18.533" v="683"/>
          <ac:spMkLst>
            <pc:docMk/>
            <pc:sldMk cId="3422013406" sldId="271"/>
            <ac:spMk id="35" creationId="{E6147406-1FD6-437E-8D46-59FCF93D9925}"/>
          </ac:spMkLst>
        </pc:spChg>
        <pc:spChg chg="add mod">
          <ac:chgData name="Árnol Guerrero Calderón" userId="be943e72-416e-4cd6-b414-b972341436c3" providerId="ADAL" clId="{9CFE9139-2A49-4B3A-8ED3-765BC2425498}" dt="2021-09-23T21:52:18.533" v="683"/>
          <ac:spMkLst>
            <pc:docMk/>
            <pc:sldMk cId="3422013406" sldId="271"/>
            <ac:spMk id="36" creationId="{7331493E-38B3-4276-8181-4005D9162286}"/>
          </ac:spMkLst>
        </pc:spChg>
        <pc:spChg chg="add mod">
          <ac:chgData name="Árnol Guerrero Calderón" userId="be943e72-416e-4cd6-b414-b972341436c3" providerId="ADAL" clId="{9CFE9139-2A49-4B3A-8ED3-765BC2425498}" dt="2021-09-23T21:52:18.533" v="683"/>
          <ac:spMkLst>
            <pc:docMk/>
            <pc:sldMk cId="3422013406" sldId="271"/>
            <ac:spMk id="37" creationId="{F1368844-53D7-4FB8-A6E0-316CEF5927BC}"/>
          </ac:spMkLst>
        </pc:spChg>
        <pc:spChg chg="add mod">
          <ac:chgData name="Árnol Guerrero Calderón" userId="be943e72-416e-4cd6-b414-b972341436c3" providerId="ADAL" clId="{9CFE9139-2A49-4B3A-8ED3-765BC2425498}" dt="2021-09-23T21:52:18.533" v="683"/>
          <ac:spMkLst>
            <pc:docMk/>
            <pc:sldMk cId="3422013406" sldId="271"/>
            <ac:spMk id="38" creationId="{9A6F162E-D4EF-4DF5-9409-B44BBD82E777}"/>
          </ac:spMkLst>
        </pc:spChg>
        <pc:spChg chg="add mod">
          <ac:chgData name="Árnol Guerrero Calderón" userId="be943e72-416e-4cd6-b414-b972341436c3" providerId="ADAL" clId="{9CFE9139-2A49-4B3A-8ED3-765BC2425498}" dt="2021-09-23T21:52:18.533" v="683"/>
          <ac:spMkLst>
            <pc:docMk/>
            <pc:sldMk cId="3422013406" sldId="271"/>
            <ac:spMk id="39" creationId="{B41D98DD-8821-4F06-ABB3-6961A6285AD3}"/>
          </ac:spMkLst>
        </pc:spChg>
        <pc:spChg chg="add mod">
          <ac:chgData name="Árnol Guerrero Calderón" userId="be943e72-416e-4cd6-b414-b972341436c3" providerId="ADAL" clId="{9CFE9139-2A49-4B3A-8ED3-765BC2425498}" dt="2021-09-23T21:53:32.161" v="686" actId="1076"/>
          <ac:spMkLst>
            <pc:docMk/>
            <pc:sldMk cId="3422013406" sldId="271"/>
            <ac:spMk id="40" creationId="{6F72B811-4360-4DCD-A603-6756501E6A80}"/>
          </ac:spMkLst>
        </pc:spChg>
        <pc:spChg chg="add mod">
          <ac:chgData name="Árnol Guerrero Calderón" userId="be943e72-416e-4cd6-b414-b972341436c3" providerId="ADAL" clId="{9CFE9139-2A49-4B3A-8ED3-765BC2425498}" dt="2021-09-23T21:52:18.533" v="683"/>
          <ac:spMkLst>
            <pc:docMk/>
            <pc:sldMk cId="3422013406" sldId="271"/>
            <ac:spMk id="41" creationId="{FE15015E-F5FE-454A-B5A4-18A18BFCC81E}"/>
          </ac:spMkLst>
        </pc:spChg>
        <pc:spChg chg="add mod">
          <ac:chgData name="Árnol Guerrero Calderón" userId="be943e72-416e-4cd6-b414-b972341436c3" providerId="ADAL" clId="{9CFE9139-2A49-4B3A-8ED3-765BC2425498}" dt="2021-09-23T21:52:18.533" v="683"/>
          <ac:spMkLst>
            <pc:docMk/>
            <pc:sldMk cId="3422013406" sldId="271"/>
            <ac:spMk id="42" creationId="{4EA89220-2B79-47A4-99BF-757D04A97908}"/>
          </ac:spMkLst>
        </pc:spChg>
        <pc:spChg chg="add mod">
          <ac:chgData name="Árnol Guerrero Calderón" userId="be943e72-416e-4cd6-b414-b972341436c3" providerId="ADAL" clId="{9CFE9139-2A49-4B3A-8ED3-765BC2425498}" dt="2021-09-23T21:52:18.533" v="683"/>
          <ac:spMkLst>
            <pc:docMk/>
            <pc:sldMk cId="3422013406" sldId="271"/>
            <ac:spMk id="43" creationId="{A7DBA9CD-AF84-4847-B4DD-4F38D96FD6B0}"/>
          </ac:spMkLst>
        </pc:spChg>
        <pc:spChg chg="add mod">
          <ac:chgData name="Árnol Guerrero Calderón" userId="be943e72-416e-4cd6-b414-b972341436c3" providerId="ADAL" clId="{9CFE9139-2A49-4B3A-8ED3-765BC2425498}" dt="2021-09-23T21:52:18.533" v="683"/>
          <ac:spMkLst>
            <pc:docMk/>
            <pc:sldMk cId="3422013406" sldId="271"/>
            <ac:spMk id="44" creationId="{07727172-6AF4-49BA-B9D4-DA58AE6E3408}"/>
          </ac:spMkLst>
        </pc:spChg>
        <pc:picChg chg="add mod">
          <ac:chgData name="Árnol Guerrero Calderón" userId="be943e72-416e-4cd6-b414-b972341436c3" providerId="ADAL" clId="{9CFE9139-2A49-4B3A-8ED3-765BC2425498}" dt="2021-09-23T21:55:16.371" v="800" actId="1076"/>
          <ac:picMkLst>
            <pc:docMk/>
            <pc:sldMk cId="3422013406" sldId="271"/>
            <ac:picMk id="10" creationId="{0A85E8B7-923E-4B51-A9FD-7FDE44C63825}"/>
          </ac:picMkLst>
        </pc:picChg>
        <pc:picChg chg="add del">
          <ac:chgData name="Árnol Guerrero Calderón" userId="be943e72-416e-4cd6-b414-b972341436c3" providerId="ADAL" clId="{9CFE9139-2A49-4B3A-8ED3-765BC2425498}" dt="2021-09-23T21:49:51.668" v="662" actId="22"/>
          <ac:picMkLst>
            <pc:docMk/>
            <pc:sldMk cId="3422013406" sldId="271"/>
            <ac:picMk id="14" creationId="{0FA59F92-0F1E-4F9F-8377-338F2DA55414}"/>
          </ac:picMkLst>
        </pc:picChg>
        <pc:picChg chg="del">
          <ac:chgData name="Árnol Guerrero Calderón" userId="be943e72-416e-4cd6-b414-b972341436c3" providerId="ADAL" clId="{9CFE9139-2A49-4B3A-8ED3-765BC2425498}" dt="2021-09-23T21:49:26.206" v="655" actId="478"/>
          <ac:picMkLst>
            <pc:docMk/>
            <pc:sldMk cId="3422013406" sldId="271"/>
            <ac:picMk id="31" creationId="{6F171208-25F1-460D-9BCD-0D00DA470EE6}"/>
          </ac:picMkLst>
        </pc:picChg>
        <pc:picChg chg="add mod ord">
          <ac:chgData name="Árnol Guerrero Calderón" userId="be943e72-416e-4cd6-b414-b972341436c3" providerId="ADAL" clId="{9CFE9139-2A49-4B3A-8ED3-765BC2425498}" dt="2021-09-23T21:55:05.860" v="798"/>
          <ac:picMkLst>
            <pc:docMk/>
            <pc:sldMk cId="3422013406" sldId="271"/>
            <ac:picMk id="32" creationId="{77A767BC-688C-4FA6-9119-96CE9496DDD0}"/>
          </ac:picMkLst>
        </pc:picChg>
        <pc:picChg chg="del">
          <ac:chgData name="Árnol Guerrero Calderón" userId="be943e72-416e-4cd6-b414-b972341436c3" providerId="ADAL" clId="{9CFE9139-2A49-4B3A-8ED3-765BC2425498}" dt="2021-09-23T21:49:23.235" v="654" actId="478"/>
          <ac:picMkLst>
            <pc:docMk/>
            <pc:sldMk cId="3422013406" sldId="271"/>
            <ac:picMk id="33" creationId="{2C0F54D7-6ADB-4131-A6F1-4D42593DF3EB}"/>
          </ac:picMkLst>
        </pc:picChg>
        <pc:picChg chg="add mod">
          <ac:chgData name="Árnol Guerrero Calderón" userId="be943e72-416e-4cd6-b414-b972341436c3" providerId="ADAL" clId="{9CFE9139-2A49-4B3A-8ED3-765BC2425498}" dt="2021-09-23T21:52:18.533" v="683"/>
          <ac:picMkLst>
            <pc:docMk/>
            <pc:sldMk cId="3422013406" sldId="271"/>
            <ac:picMk id="45" creationId="{E10BB638-F322-4EE3-B80B-1250C2AC94FF}"/>
          </ac:picMkLst>
        </pc:picChg>
      </pc:sldChg>
      <pc:sldChg chg="addSp delSp modSp add mod delAnim modAnim">
        <pc:chgData name="Árnol Guerrero Calderón" userId="be943e72-416e-4cd6-b414-b972341436c3" providerId="ADAL" clId="{9CFE9139-2A49-4B3A-8ED3-765BC2425498}" dt="2021-09-25T21:22:53.912" v="2524"/>
        <pc:sldMkLst>
          <pc:docMk/>
          <pc:sldMk cId="1395051521" sldId="272"/>
        </pc:sldMkLst>
        <pc:spChg chg="add del mod">
          <ac:chgData name="Árnol Guerrero Calderón" userId="be943e72-416e-4cd6-b414-b972341436c3" providerId="ADAL" clId="{9CFE9139-2A49-4B3A-8ED3-765BC2425498}" dt="2021-09-23T22:01:25.052" v="832"/>
          <ac:spMkLst>
            <pc:docMk/>
            <pc:sldMk cId="1395051521" sldId="272"/>
            <ac:spMk id="30" creationId="{29FA2E69-3268-4313-9A70-F19C0315D387}"/>
          </ac:spMkLst>
        </pc:spChg>
        <pc:spChg chg="mod">
          <ac:chgData name="Árnol Guerrero Calderón" userId="be943e72-416e-4cd6-b414-b972341436c3" providerId="ADAL" clId="{9CFE9139-2A49-4B3A-8ED3-765BC2425498}" dt="2021-09-25T21:22:53.912" v="2524"/>
          <ac:spMkLst>
            <pc:docMk/>
            <pc:sldMk cId="1395051521" sldId="272"/>
            <ac:spMk id="34" creationId="{2AF01332-C750-4536-BE05-900750EDE562}"/>
          </ac:spMkLst>
        </pc:spChg>
        <pc:spChg chg="mod">
          <ac:chgData name="Árnol Guerrero Calderón" userId="be943e72-416e-4cd6-b414-b972341436c3" providerId="ADAL" clId="{9CFE9139-2A49-4B3A-8ED3-765BC2425498}" dt="2021-09-23T21:58:40.545" v="823" actId="166"/>
          <ac:spMkLst>
            <pc:docMk/>
            <pc:sldMk cId="1395051521" sldId="272"/>
            <ac:spMk id="35" creationId="{E6147406-1FD6-437E-8D46-59FCF93D9925}"/>
          </ac:spMkLst>
        </pc:spChg>
        <pc:spChg chg="mod">
          <ac:chgData name="Árnol Guerrero Calderón" userId="be943e72-416e-4cd6-b414-b972341436c3" providerId="ADAL" clId="{9CFE9139-2A49-4B3A-8ED3-765BC2425498}" dt="2021-09-23T21:58:40.545" v="823" actId="166"/>
          <ac:spMkLst>
            <pc:docMk/>
            <pc:sldMk cId="1395051521" sldId="272"/>
            <ac:spMk id="36" creationId="{7331493E-38B3-4276-8181-4005D9162286}"/>
          </ac:spMkLst>
        </pc:spChg>
        <pc:spChg chg="mod">
          <ac:chgData name="Árnol Guerrero Calderón" userId="be943e72-416e-4cd6-b414-b972341436c3" providerId="ADAL" clId="{9CFE9139-2A49-4B3A-8ED3-765BC2425498}" dt="2021-09-23T21:58:40.545" v="823" actId="166"/>
          <ac:spMkLst>
            <pc:docMk/>
            <pc:sldMk cId="1395051521" sldId="272"/>
            <ac:spMk id="37" creationId="{F1368844-53D7-4FB8-A6E0-316CEF5927BC}"/>
          </ac:spMkLst>
        </pc:spChg>
        <pc:spChg chg="mod">
          <ac:chgData name="Árnol Guerrero Calderón" userId="be943e72-416e-4cd6-b414-b972341436c3" providerId="ADAL" clId="{9CFE9139-2A49-4B3A-8ED3-765BC2425498}" dt="2021-09-23T21:58:40.545" v="823" actId="166"/>
          <ac:spMkLst>
            <pc:docMk/>
            <pc:sldMk cId="1395051521" sldId="272"/>
            <ac:spMk id="38" creationId="{9A6F162E-D4EF-4DF5-9409-B44BBD82E777}"/>
          </ac:spMkLst>
        </pc:spChg>
        <pc:spChg chg="mod">
          <ac:chgData name="Árnol Guerrero Calderón" userId="be943e72-416e-4cd6-b414-b972341436c3" providerId="ADAL" clId="{9CFE9139-2A49-4B3A-8ED3-765BC2425498}" dt="2021-09-23T21:58:40.545" v="823" actId="166"/>
          <ac:spMkLst>
            <pc:docMk/>
            <pc:sldMk cId="1395051521" sldId="272"/>
            <ac:spMk id="39" creationId="{B41D98DD-8821-4F06-ABB3-6961A6285AD3}"/>
          </ac:spMkLst>
        </pc:spChg>
        <pc:spChg chg="mod">
          <ac:chgData name="Árnol Guerrero Calderón" userId="be943e72-416e-4cd6-b414-b972341436c3" providerId="ADAL" clId="{9CFE9139-2A49-4B3A-8ED3-765BC2425498}" dt="2021-09-23T21:58:40.545" v="823" actId="166"/>
          <ac:spMkLst>
            <pc:docMk/>
            <pc:sldMk cId="1395051521" sldId="272"/>
            <ac:spMk id="40" creationId="{6F72B811-4360-4DCD-A603-6756501E6A80}"/>
          </ac:spMkLst>
        </pc:spChg>
        <pc:spChg chg="mod">
          <ac:chgData name="Árnol Guerrero Calderón" userId="be943e72-416e-4cd6-b414-b972341436c3" providerId="ADAL" clId="{9CFE9139-2A49-4B3A-8ED3-765BC2425498}" dt="2021-09-23T21:58:40.545" v="823" actId="166"/>
          <ac:spMkLst>
            <pc:docMk/>
            <pc:sldMk cId="1395051521" sldId="272"/>
            <ac:spMk id="41" creationId="{FE15015E-F5FE-454A-B5A4-18A18BFCC81E}"/>
          </ac:spMkLst>
        </pc:spChg>
        <pc:spChg chg="mod">
          <ac:chgData name="Árnol Guerrero Calderón" userId="be943e72-416e-4cd6-b414-b972341436c3" providerId="ADAL" clId="{9CFE9139-2A49-4B3A-8ED3-765BC2425498}" dt="2021-09-23T21:58:40.545" v="823" actId="166"/>
          <ac:spMkLst>
            <pc:docMk/>
            <pc:sldMk cId="1395051521" sldId="272"/>
            <ac:spMk id="42" creationId="{4EA89220-2B79-47A4-99BF-757D04A97908}"/>
          </ac:spMkLst>
        </pc:spChg>
        <pc:spChg chg="mod">
          <ac:chgData name="Árnol Guerrero Calderón" userId="be943e72-416e-4cd6-b414-b972341436c3" providerId="ADAL" clId="{9CFE9139-2A49-4B3A-8ED3-765BC2425498}" dt="2021-09-23T21:58:40.545" v="823" actId="166"/>
          <ac:spMkLst>
            <pc:docMk/>
            <pc:sldMk cId="1395051521" sldId="272"/>
            <ac:spMk id="43" creationId="{A7DBA9CD-AF84-4847-B4DD-4F38D96FD6B0}"/>
          </ac:spMkLst>
        </pc:spChg>
        <pc:spChg chg="mod">
          <ac:chgData name="Árnol Guerrero Calderón" userId="be943e72-416e-4cd6-b414-b972341436c3" providerId="ADAL" clId="{9CFE9139-2A49-4B3A-8ED3-765BC2425498}" dt="2021-09-23T21:58:40.545" v="823" actId="166"/>
          <ac:spMkLst>
            <pc:docMk/>
            <pc:sldMk cId="1395051521" sldId="272"/>
            <ac:spMk id="44" creationId="{07727172-6AF4-49BA-B9D4-DA58AE6E3408}"/>
          </ac:spMkLst>
        </pc:spChg>
        <pc:picChg chg="add mod ord">
          <ac:chgData name="Árnol Guerrero Calderón" userId="be943e72-416e-4cd6-b414-b972341436c3" providerId="ADAL" clId="{9CFE9139-2A49-4B3A-8ED3-765BC2425498}" dt="2021-09-23T21:58:27.022" v="822" actId="171"/>
          <ac:picMkLst>
            <pc:docMk/>
            <pc:sldMk cId="1395051521" sldId="272"/>
            <ac:picMk id="2" creationId="{DFE1BA17-6FE8-4C8C-A789-ADA71DAA84D3}"/>
          </ac:picMkLst>
        </pc:picChg>
        <pc:picChg chg="mod">
          <ac:chgData name="Árnol Guerrero Calderón" userId="be943e72-416e-4cd6-b414-b972341436c3" providerId="ADAL" clId="{9CFE9139-2A49-4B3A-8ED3-765BC2425498}" dt="2021-09-23T21:59:04.033" v="829" actId="1076"/>
          <ac:picMkLst>
            <pc:docMk/>
            <pc:sldMk cId="1395051521" sldId="272"/>
            <ac:picMk id="10" creationId="{0A85E8B7-923E-4B51-A9FD-7FDE44C63825}"/>
          </ac:picMkLst>
        </pc:picChg>
        <pc:picChg chg="add mod">
          <ac:chgData name="Árnol Guerrero Calderón" userId="be943e72-416e-4cd6-b414-b972341436c3" providerId="ADAL" clId="{9CFE9139-2A49-4B3A-8ED3-765BC2425498}" dt="2021-09-23T21:58:59.449" v="828" actId="571"/>
          <ac:picMkLst>
            <pc:docMk/>
            <pc:sldMk cId="1395051521" sldId="272"/>
            <ac:picMk id="28" creationId="{C63F7E11-DAF7-4303-A8F6-E9F38AD2E781}"/>
          </ac:picMkLst>
        </pc:picChg>
        <pc:picChg chg="add mod">
          <ac:chgData name="Árnol Guerrero Calderón" userId="be943e72-416e-4cd6-b414-b972341436c3" providerId="ADAL" clId="{9CFE9139-2A49-4B3A-8ED3-765BC2425498}" dt="2021-09-23T21:58:59.449" v="828" actId="571"/>
          <ac:picMkLst>
            <pc:docMk/>
            <pc:sldMk cId="1395051521" sldId="272"/>
            <ac:picMk id="29" creationId="{CDA252C0-6134-469C-BBDD-FD6D61C62CD7}"/>
          </ac:picMkLst>
        </pc:picChg>
        <pc:picChg chg="add del mod">
          <ac:chgData name="Árnol Guerrero Calderón" userId="be943e72-416e-4cd6-b414-b972341436c3" providerId="ADAL" clId="{9CFE9139-2A49-4B3A-8ED3-765BC2425498}" dt="2021-09-23T23:52:19.012" v="1553"/>
          <ac:picMkLst>
            <pc:docMk/>
            <pc:sldMk cId="1395051521" sldId="272"/>
            <ac:picMk id="31" creationId="{293F8F14-90F5-4848-B3BF-57D047DDF770}"/>
          </ac:picMkLst>
        </pc:picChg>
        <pc:picChg chg="del">
          <ac:chgData name="Árnol Guerrero Calderón" userId="be943e72-416e-4cd6-b414-b972341436c3" providerId="ADAL" clId="{9CFE9139-2A49-4B3A-8ED3-765BC2425498}" dt="2021-09-23T21:56:45.089" v="803" actId="478"/>
          <ac:picMkLst>
            <pc:docMk/>
            <pc:sldMk cId="1395051521" sldId="272"/>
            <ac:picMk id="32" creationId="{77A767BC-688C-4FA6-9119-96CE9496DDD0}"/>
          </ac:picMkLst>
        </pc:picChg>
        <pc:picChg chg="mod">
          <ac:chgData name="Árnol Guerrero Calderón" userId="be943e72-416e-4cd6-b414-b972341436c3" providerId="ADAL" clId="{9CFE9139-2A49-4B3A-8ED3-765BC2425498}" dt="2021-09-23T21:58:40.545" v="823" actId="166"/>
          <ac:picMkLst>
            <pc:docMk/>
            <pc:sldMk cId="1395051521" sldId="272"/>
            <ac:picMk id="45" creationId="{E10BB638-F322-4EE3-B80B-1250C2AC94FF}"/>
          </ac:picMkLst>
        </pc:picChg>
      </pc:sldChg>
      <pc:sldChg chg="addSp delSp modSp add mod modAnim">
        <pc:chgData name="Árnol Guerrero Calderón" userId="be943e72-416e-4cd6-b414-b972341436c3" providerId="ADAL" clId="{9CFE9139-2A49-4B3A-8ED3-765BC2425498}" dt="2021-09-25T21:22:59.891" v="2526" actId="27636"/>
        <pc:sldMkLst>
          <pc:docMk/>
          <pc:sldMk cId="2239440144" sldId="273"/>
        </pc:sldMkLst>
        <pc:spChg chg="add del mod">
          <ac:chgData name="Árnol Guerrero Calderón" userId="be943e72-416e-4cd6-b414-b972341436c3" providerId="ADAL" clId="{9CFE9139-2A49-4B3A-8ED3-765BC2425498}" dt="2021-09-23T22:01:46.567" v="835" actId="478"/>
          <ac:spMkLst>
            <pc:docMk/>
            <pc:sldMk cId="2239440144" sldId="273"/>
            <ac:spMk id="3" creationId="{73262D18-62BB-49A4-AC5B-ACAB04F9B3B5}"/>
          </ac:spMkLst>
        </pc:spChg>
        <pc:spChg chg="del">
          <ac:chgData name="Árnol Guerrero Calderón" userId="be943e72-416e-4cd6-b414-b972341436c3" providerId="ADAL" clId="{9CFE9139-2A49-4B3A-8ED3-765BC2425498}" dt="2021-09-23T22:01:43.740" v="834" actId="478"/>
          <ac:spMkLst>
            <pc:docMk/>
            <pc:sldMk cId="2239440144" sldId="273"/>
            <ac:spMk id="20" creationId="{4A4CB24C-1548-4F6F-A3AE-B2F95E04507E}"/>
          </ac:spMkLst>
        </pc:spChg>
        <pc:spChg chg="del">
          <ac:chgData name="Árnol Guerrero Calderón" userId="be943e72-416e-4cd6-b414-b972341436c3" providerId="ADAL" clId="{9CFE9139-2A49-4B3A-8ED3-765BC2425498}" dt="2021-09-23T22:01:43.740" v="834" actId="478"/>
          <ac:spMkLst>
            <pc:docMk/>
            <pc:sldMk cId="2239440144" sldId="273"/>
            <ac:spMk id="27" creationId="{CB6A66E0-FD11-4A01-A915-60DD13158923}"/>
          </ac:spMkLst>
        </pc:spChg>
        <pc:spChg chg="del">
          <ac:chgData name="Árnol Guerrero Calderón" userId="be943e72-416e-4cd6-b414-b972341436c3" providerId="ADAL" clId="{9CFE9139-2A49-4B3A-8ED3-765BC2425498}" dt="2021-09-23T22:01:43.740" v="834" actId="478"/>
          <ac:spMkLst>
            <pc:docMk/>
            <pc:sldMk cId="2239440144" sldId="273"/>
            <ac:spMk id="28" creationId="{60332C22-FDC1-4BAF-8881-1996D8EF6835}"/>
          </ac:spMkLst>
        </pc:spChg>
        <pc:spChg chg="del">
          <ac:chgData name="Árnol Guerrero Calderón" userId="be943e72-416e-4cd6-b414-b972341436c3" providerId="ADAL" clId="{9CFE9139-2A49-4B3A-8ED3-765BC2425498}" dt="2021-09-23T22:01:43.740" v="834" actId="478"/>
          <ac:spMkLst>
            <pc:docMk/>
            <pc:sldMk cId="2239440144" sldId="273"/>
            <ac:spMk id="29" creationId="{31EA5D4F-007E-43C6-A85B-7EF206B231BC}"/>
          </ac:spMkLst>
        </pc:spChg>
        <pc:spChg chg="del">
          <ac:chgData name="Árnol Guerrero Calderón" userId="be943e72-416e-4cd6-b414-b972341436c3" providerId="ADAL" clId="{9CFE9139-2A49-4B3A-8ED3-765BC2425498}" dt="2021-09-23T22:01:43.740" v="834" actId="478"/>
          <ac:spMkLst>
            <pc:docMk/>
            <pc:sldMk cId="2239440144" sldId="273"/>
            <ac:spMk id="30" creationId="{C789B0F0-5964-4507-8B70-90956B2CCEDE}"/>
          </ac:spMkLst>
        </pc:spChg>
        <pc:spChg chg="del">
          <ac:chgData name="Árnol Guerrero Calderón" userId="be943e72-416e-4cd6-b414-b972341436c3" providerId="ADAL" clId="{9CFE9139-2A49-4B3A-8ED3-765BC2425498}" dt="2021-09-23T22:01:43.740" v="834" actId="478"/>
          <ac:spMkLst>
            <pc:docMk/>
            <pc:sldMk cId="2239440144" sldId="273"/>
            <ac:spMk id="31" creationId="{2003C0F8-5A62-4C4C-973C-66F57C6029E7}"/>
          </ac:spMkLst>
        </pc:spChg>
        <pc:spChg chg="del">
          <ac:chgData name="Árnol Guerrero Calderón" userId="be943e72-416e-4cd6-b414-b972341436c3" providerId="ADAL" clId="{9CFE9139-2A49-4B3A-8ED3-765BC2425498}" dt="2021-09-23T22:01:43.740" v="834" actId="478"/>
          <ac:spMkLst>
            <pc:docMk/>
            <pc:sldMk cId="2239440144" sldId="273"/>
            <ac:spMk id="32" creationId="{B449495B-C6AA-467C-B096-EA1E2CC524D3}"/>
          </ac:spMkLst>
        </pc:spChg>
        <pc:spChg chg="del">
          <ac:chgData name="Árnol Guerrero Calderón" userId="be943e72-416e-4cd6-b414-b972341436c3" providerId="ADAL" clId="{9CFE9139-2A49-4B3A-8ED3-765BC2425498}" dt="2021-09-23T22:01:43.740" v="834" actId="478"/>
          <ac:spMkLst>
            <pc:docMk/>
            <pc:sldMk cId="2239440144" sldId="273"/>
            <ac:spMk id="33" creationId="{6CFF79FF-1FCA-47F4-815B-5D4545FE1907}"/>
          </ac:spMkLst>
        </pc:spChg>
        <pc:spChg chg="del">
          <ac:chgData name="Árnol Guerrero Calderón" userId="be943e72-416e-4cd6-b414-b972341436c3" providerId="ADAL" clId="{9CFE9139-2A49-4B3A-8ED3-765BC2425498}" dt="2021-09-23T22:01:43.740" v="834" actId="478"/>
          <ac:spMkLst>
            <pc:docMk/>
            <pc:sldMk cId="2239440144" sldId="273"/>
            <ac:spMk id="34" creationId="{3F6CD5BA-D046-489E-8651-751CCBEE29EE}"/>
          </ac:spMkLst>
        </pc:spChg>
        <pc:spChg chg="del">
          <ac:chgData name="Árnol Guerrero Calderón" userId="be943e72-416e-4cd6-b414-b972341436c3" providerId="ADAL" clId="{9CFE9139-2A49-4B3A-8ED3-765BC2425498}" dt="2021-09-23T22:01:43.740" v="834" actId="478"/>
          <ac:spMkLst>
            <pc:docMk/>
            <pc:sldMk cId="2239440144" sldId="273"/>
            <ac:spMk id="35" creationId="{159F66FF-217E-47BE-86D6-6F0F0DD32BE9}"/>
          </ac:spMkLst>
        </pc:spChg>
        <pc:spChg chg="del">
          <ac:chgData name="Árnol Guerrero Calderón" userId="be943e72-416e-4cd6-b414-b972341436c3" providerId="ADAL" clId="{9CFE9139-2A49-4B3A-8ED3-765BC2425498}" dt="2021-09-23T22:01:43.740" v="834" actId="478"/>
          <ac:spMkLst>
            <pc:docMk/>
            <pc:sldMk cId="2239440144" sldId="273"/>
            <ac:spMk id="36" creationId="{EBFAEF26-CE3C-410B-808E-7DEE3A4A228D}"/>
          </ac:spMkLst>
        </pc:spChg>
        <pc:spChg chg="add mod">
          <ac:chgData name="Árnol Guerrero Calderón" userId="be943e72-416e-4cd6-b414-b972341436c3" providerId="ADAL" clId="{9CFE9139-2A49-4B3A-8ED3-765BC2425498}" dt="2021-09-25T21:22:59.891" v="2526" actId="27636"/>
          <ac:spMkLst>
            <pc:docMk/>
            <pc:sldMk cId="2239440144" sldId="273"/>
            <ac:spMk id="38" creationId="{E6DC4DF3-9ACE-4A58-B873-CBF637F7A205}"/>
          </ac:spMkLst>
        </pc:spChg>
        <pc:spChg chg="add mod">
          <ac:chgData name="Árnol Guerrero Calderón" userId="be943e72-416e-4cd6-b414-b972341436c3" providerId="ADAL" clId="{9CFE9139-2A49-4B3A-8ED3-765BC2425498}" dt="2021-09-23T22:03:23.619" v="854"/>
          <ac:spMkLst>
            <pc:docMk/>
            <pc:sldMk cId="2239440144" sldId="273"/>
            <ac:spMk id="39" creationId="{063B0C42-7FF2-462F-93F2-23CD40D46348}"/>
          </ac:spMkLst>
        </pc:spChg>
        <pc:spChg chg="add mod">
          <ac:chgData name="Árnol Guerrero Calderón" userId="be943e72-416e-4cd6-b414-b972341436c3" providerId="ADAL" clId="{9CFE9139-2A49-4B3A-8ED3-765BC2425498}" dt="2021-09-23T22:03:23.619" v="854"/>
          <ac:spMkLst>
            <pc:docMk/>
            <pc:sldMk cId="2239440144" sldId="273"/>
            <ac:spMk id="40" creationId="{F1EDEED9-B963-4C5E-BD95-4ECA37570E7D}"/>
          </ac:spMkLst>
        </pc:spChg>
        <pc:spChg chg="add mod">
          <ac:chgData name="Árnol Guerrero Calderón" userId="be943e72-416e-4cd6-b414-b972341436c3" providerId="ADAL" clId="{9CFE9139-2A49-4B3A-8ED3-765BC2425498}" dt="2021-09-23T22:03:23.619" v="854"/>
          <ac:spMkLst>
            <pc:docMk/>
            <pc:sldMk cId="2239440144" sldId="273"/>
            <ac:spMk id="41" creationId="{2745F931-6DF7-4B52-ACE3-A12FF87DD192}"/>
          </ac:spMkLst>
        </pc:spChg>
        <pc:spChg chg="add mod">
          <ac:chgData name="Árnol Guerrero Calderón" userId="be943e72-416e-4cd6-b414-b972341436c3" providerId="ADAL" clId="{9CFE9139-2A49-4B3A-8ED3-765BC2425498}" dt="2021-09-23T22:03:23.619" v="854"/>
          <ac:spMkLst>
            <pc:docMk/>
            <pc:sldMk cId="2239440144" sldId="273"/>
            <ac:spMk id="42" creationId="{D78AAADC-D364-4091-8D9B-751F49D712ED}"/>
          </ac:spMkLst>
        </pc:spChg>
        <pc:spChg chg="add mod">
          <ac:chgData name="Árnol Guerrero Calderón" userId="be943e72-416e-4cd6-b414-b972341436c3" providerId="ADAL" clId="{9CFE9139-2A49-4B3A-8ED3-765BC2425498}" dt="2021-09-23T22:03:23.619" v="854"/>
          <ac:spMkLst>
            <pc:docMk/>
            <pc:sldMk cId="2239440144" sldId="273"/>
            <ac:spMk id="43" creationId="{C0BEC66F-EB6E-4F46-A0B5-5BF37F74C9AE}"/>
          </ac:spMkLst>
        </pc:spChg>
        <pc:spChg chg="add mod">
          <ac:chgData name="Árnol Guerrero Calderón" userId="be943e72-416e-4cd6-b414-b972341436c3" providerId="ADAL" clId="{9CFE9139-2A49-4B3A-8ED3-765BC2425498}" dt="2021-09-23T22:03:23.619" v="854"/>
          <ac:spMkLst>
            <pc:docMk/>
            <pc:sldMk cId="2239440144" sldId="273"/>
            <ac:spMk id="44" creationId="{22585B5D-C8E6-44A1-8539-DF536E999DF3}"/>
          </ac:spMkLst>
        </pc:spChg>
        <pc:spChg chg="add mod">
          <ac:chgData name="Árnol Guerrero Calderón" userId="be943e72-416e-4cd6-b414-b972341436c3" providerId="ADAL" clId="{9CFE9139-2A49-4B3A-8ED3-765BC2425498}" dt="2021-09-23T22:03:23.619" v="854"/>
          <ac:spMkLst>
            <pc:docMk/>
            <pc:sldMk cId="2239440144" sldId="273"/>
            <ac:spMk id="45" creationId="{4A933B89-ED02-4121-9A4E-9AC37BB08CA0}"/>
          </ac:spMkLst>
        </pc:spChg>
        <pc:spChg chg="add mod">
          <ac:chgData name="Árnol Guerrero Calderón" userId="be943e72-416e-4cd6-b414-b972341436c3" providerId="ADAL" clId="{9CFE9139-2A49-4B3A-8ED3-765BC2425498}" dt="2021-09-23T22:03:23.619" v="854"/>
          <ac:spMkLst>
            <pc:docMk/>
            <pc:sldMk cId="2239440144" sldId="273"/>
            <ac:spMk id="46" creationId="{9C86CE99-2938-4A82-BC73-FBF7A499B3BE}"/>
          </ac:spMkLst>
        </pc:spChg>
        <pc:spChg chg="add mod">
          <ac:chgData name="Árnol Guerrero Calderón" userId="be943e72-416e-4cd6-b414-b972341436c3" providerId="ADAL" clId="{9CFE9139-2A49-4B3A-8ED3-765BC2425498}" dt="2021-09-23T22:03:23.619" v="854"/>
          <ac:spMkLst>
            <pc:docMk/>
            <pc:sldMk cId="2239440144" sldId="273"/>
            <ac:spMk id="47" creationId="{BB0DD77D-5E9D-458B-A8BA-B4DDA7A161E7}"/>
          </ac:spMkLst>
        </pc:spChg>
        <pc:spChg chg="add mod">
          <ac:chgData name="Árnol Guerrero Calderón" userId="be943e72-416e-4cd6-b414-b972341436c3" providerId="ADAL" clId="{9CFE9139-2A49-4B3A-8ED3-765BC2425498}" dt="2021-09-23T22:03:23.619" v="854"/>
          <ac:spMkLst>
            <pc:docMk/>
            <pc:sldMk cId="2239440144" sldId="273"/>
            <ac:spMk id="48" creationId="{39F2B73D-1D31-4656-BCCC-298C4D6A77E0}"/>
          </ac:spMkLst>
        </pc:spChg>
        <pc:picChg chg="add mod ord">
          <ac:chgData name="Árnol Guerrero Calderón" userId="be943e72-416e-4cd6-b414-b972341436c3" providerId="ADAL" clId="{9CFE9139-2A49-4B3A-8ED3-765BC2425498}" dt="2021-09-23T22:03:15.244" v="853" actId="1036"/>
          <ac:picMkLst>
            <pc:docMk/>
            <pc:sldMk cId="2239440144" sldId="273"/>
            <ac:picMk id="5" creationId="{9A62D78E-F34D-4AC9-B556-7F0C92D368A3}"/>
          </ac:picMkLst>
        </pc:picChg>
        <pc:picChg chg="add del">
          <ac:chgData name="Árnol Guerrero Calderón" userId="be943e72-416e-4cd6-b414-b972341436c3" providerId="ADAL" clId="{9CFE9139-2A49-4B3A-8ED3-765BC2425498}" dt="2021-09-23T22:02:25.636" v="840" actId="22"/>
          <ac:picMkLst>
            <pc:docMk/>
            <pc:sldMk cId="2239440144" sldId="273"/>
            <ac:picMk id="7" creationId="{C9C65DEA-0CE1-4F4F-8C08-63B08C7C2689}"/>
          </ac:picMkLst>
        </pc:picChg>
        <pc:picChg chg="add mod">
          <ac:chgData name="Árnol Guerrero Calderón" userId="be943e72-416e-4cd6-b414-b972341436c3" providerId="ADAL" clId="{9CFE9139-2A49-4B3A-8ED3-765BC2425498}" dt="2021-09-23T22:02:57.094" v="848" actId="14100"/>
          <ac:picMkLst>
            <pc:docMk/>
            <pc:sldMk cId="2239440144" sldId="273"/>
            <ac:picMk id="37" creationId="{39B51F64-F40C-44F9-A57A-A3A42D52A8B9}"/>
          </ac:picMkLst>
        </pc:picChg>
        <pc:picChg chg="add mod">
          <ac:chgData name="Árnol Guerrero Calderón" userId="be943e72-416e-4cd6-b414-b972341436c3" providerId="ADAL" clId="{9CFE9139-2A49-4B3A-8ED3-765BC2425498}" dt="2021-09-23T23:52:54.127" v="1556" actId="14100"/>
          <ac:picMkLst>
            <pc:docMk/>
            <pc:sldMk cId="2239440144" sldId="273"/>
            <ac:picMk id="49" creationId="{617AF70D-204F-4393-A63E-D26F57D14910}"/>
          </ac:picMkLst>
        </pc:picChg>
      </pc:sldChg>
      <pc:sldChg chg="modSp add del mod">
        <pc:chgData name="Árnol Guerrero Calderón" userId="be943e72-416e-4cd6-b414-b972341436c3" providerId="ADAL" clId="{9CFE9139-2A49-4B3A-8ED3-765BC2425498}" dt="2021-09-23T22:07:04.694" v="883" actId="47"/>
        <pc:sldMkLst>
          <pc:docMk/>
          <pc:sldMk cId="1492315251" sldId="274"/>
        </pc:sldMkLst>
        <pc:spChg chg="mod">
          <ac:chgData name="Árnol Guerrero Calderón" userId="be943e72-416e-4cd6-b414-b972341436c3" providerId="ADAL" clId="{9CFE9139-2A49-4B3A-8ED3-765BC2425498}" dt="2021-09-23T22:06:49.267" v="878" actId="14100"/>
          <ac:spMkLst>
            <pc:docMk/>
            <pc:sldMk cId="1492315251" sldId="274"/>
            <ac:spMk id="2" creationId="{04FD24D0-5FF6-4BEB-9089-C4AF21AE96A1}"/>
          </ac:spMkLst>
        </pc:spChg>
      </pc:sldChg>
      <pc:sldChg chg="addSp delSp modSp add mod setBg modClrScheme addAnim delAnim modAnim delDesignElem chgLayout">
        <pc:chgData name="Árnol Guerrero Calderón" userId="be943e72-416e-4cd6-b414-b972341436c3" providerId="ADAL" clId="{9CFE9139-2A49-4B3A-8ED3-765BC2425498}" dt="2021-09-25T21:23:20.310" v="2528"/>
        <pc:sldMkLst>
          <pc:docMk/>
          <pc:sldMk cId="3500410441" sldId="274"/>
        </pc:sldMkLst>
        <pc:spChg chg="add del mod">
          <ac:chgData name="Árnol Guerrero Calderón" userId="be943e72-416e-4cd6-b414-b972341436c3" providerId="ADAL" clId="{9CFE9139-2A49-4B3A-8ED3-765BC2425498}" dt="2021-09-23T23:38:55.499" v="1335" actId="21"/>
          <ac:spMkLst>
            <pc:docMk/>
            <pc:sldMk cId="3500410441" sldId="274"/>
            <ac:spMk id="3" creationId="{0B8C3533-8132-4CA3-8098-E4896223463E}"/>
          </ac:spMkLst>
        </pc:spChg>
        <pc:spChg chg="del">
          <ac:chgData name="Árnol Guerrero Calderón" userId="be943e72-416e-4cd6-b414-b972341436c3" providerId="ADAL" clId="{9CFE9139-2A49-4B3A-8ED3-765BC2425498}" dt="2021-09-23T22:28:54.066" v="1135"/>
          <ac:spMkLst>
            <pc:docMk/>
            <pc:sldMk cId="3500410441" sldId="274"/>
            <ac:spMk id="13" creationId="{7EF5ECB8-D49C-48FB-A93E-88EB2FFDFD42}"/>
          </ac:spMkLst>
        </pc:spChg>
        <pc:spChg chg="del">
          <ac:chgData name="Árnol Guerrero Calderón" userId="be943e72-416e-4cd6-b414-b972341436c3" providerId="ADAL" clId="{9CFE9139-2A49-4B3A-8ED3-765BC2425498}" dt="2021-09-23T22:28:54.066" v="1135"/>
          <ac:spMkLst>
            <pc:docMk/>
            <pc:sldMk cId="3500410441" sldId="274"/>
            <ac:spMk id="15" creationId="{411B77A2-BD5C-432D-B52E-C12612C74C17}"/>
          </ac:spMkLst>
        </pc:spChg>
        <pc:spChg chg="del">
          <ac:chgData name="Árnol Guerrero Calderón" userId="be943e72-416e-4cd6-b414-b972341436c3" providerId="ADAL" clId="{9CFE9139-2A49-4B3A-8ED3-765BC2425498}" dt="2021-09-23T22:28:54.066" v="1135"/>
          <ac:spMkLst>
            <pc:docMk/>
            <pc:sldMk cId="3500410441" sldId="274"/>
            <ac:spMk id="17" creationId="{06C60E22-7100-4F70-8525-98F7CAE1C9D7}"/>
          </ac:spMkLst>
        </pc:spChg>
        <pc:spChg chg="del">
          <ac:chgData name="Árnol Guerrero Calderón" userId="be943e72-416e-4cd6-b414-b972341436c3" providerId="ADAL" clId="{9CFE9139-2A49-4B3A-8ED3-765BC2425498}" dt="2021-09-23T22:28:54.066" v="1135"/>
          <ac:spMkLst>
            <pc:docMk/>
            <pc:sldMk cId="3500410441" sldId="274"/>
            <ac:spMk id="21" creationId="{7E3B7621-F03B-4FB5-97B7-BE1E0294E303}"/>
          </ac:spMkLst>
        </pc:spChg>
        <pc:spChg chg="add del mod ord">
          <ac:chgData name="Árnol Guerrero Calderón" userId="be943e72-416e-4cd6-b414-b972341436c3" providerId="ADAL" clId="{9CFE9139-2A49-4B3A-8ED3-765BC2425498}" dt="2021-09-25T21:23:20.310" v="2528"/>
          <ac:spMkLst>
            <pc:docMk/>
            <pc:sldMk cId="3500410441" sldId="274"/>
            <ac:spMk id="22" creationId="{FA0E7D0F-F858-4FB5-A7D2-F0E0A4A5B02B}"/>
          </ac:spMkLst>
        </pc:spChg>
        <pc:spChg chg="del">
          <ac:chgData name="Árnol Guerrero Calderón" userId="be943e72-416e-4cd6-b414-b972341436c3" providerId="ADAL" clId="{9CFE9139-2A49-4B3A-8ED3-765BC2425498}" dt="2021-09-23T22:28:54.066" v="1135"/>
          <ac:spMkLst>
            <pc:docMk/>
            <pc:sldMk cId="3500410441" sldId="274"/>
            <ac:spMk id="23" creationId="{8BA32A7D-DCB1-4F3D-97F1-044D624330CE}"/>
          </ac:spMkLst>
        </pc:spChg>
        <pc:spChg chg="add del">
          <ac:chgData name="Árnol Guerrero Calderón" userId="be943e72-416e-4cd6-b414-b972341436c3" providerId="ADAL" clId="{9CFE9139-2A49-4B3A-8ED3-765BC2425498}" dt="2021-09-23T23:38:55.499" v="1335" actId="21"/>
          <ac:spMkLst>
            <pc:docMk/>
            <pc:sldMk cId="3500410441" sldId="274"/>
            <ac:spMk id="24" creationId="{5B1EABF0-35DE-470B-8911-0F3CE51EE092}"/>
          </ac:spMkLst>
        </pc:spChg>
        <pc:spChg chg="add del">
          <ac:chgData name="Árnol Guerrero Calderón" userId="be943e72-416e-4cd6-b414-b972341436c3" providerId="ADAL" clId="{9CFE9139-2A49-4B3A-8ED3-765BC2425498}" dt="2021-09-23T23:38:55.499" v="1335" actId="21"/>
          <ac:spMkLst>
            <pc:docMk/>
            <pc:sldMk cId="3500410441" sldId="274"/>
            <ac:spMk id="26" creationId="{87928554-A233-47CF-8EC0-92DD1B27B7AD}"/>
          </ac:spMkLst>
        </pc:spChg>
        <pc:spChg chg="del">
          <ac:chgData name="Árnol Guerrero Calderón" userId="be943e72-416e-4cd6-b414-b972341436c3" providerId="ADAL" clId="{9CFE9139-2A49-4B3A-8ED3-765BC2425498}" dt="2021-09-23T22:28:54.066" v="1135"/>
          <ac:spMkLst>
            <pc:docMk/>
            <pc:sldMk cId="3500410441" sldId="274"/>
            <ac:spMk id="27" creationId="{77DC4CA4-7111-46A0-BD6A-17D131E4FAF9}"/>
          </ac:spMkLst>
        </pc:spChg>
        <pc:spChg chg="add del mod">
          <ac:chgData name="Árnol Guerrero Calderón" userId="be943e72-416e-4cd6-b414-b972341436c3" providerId="ADAL" clId="{9CFE9139-2A49-4B3A-8ED3-765BC2425498}" dt="2021-09-23T23:38:55.499" v="1335" actId="21"/>
          <ac:spMkLst>
            <pc:docMk/>
            <pc:sldMk cId="3500410441" sldId="274"/>
            <ac:spMk id="28" creationId="{C8287B8F-FFAB-4041-8544-7B49475B9A1B}"/>
          </ac:spMkLst>
        </pc:spChg>
        <pc:spChg chg="add del">
          <ac:chgData name="Árnol Guerrero Calderón" userId="be943e72-416e-4cd6-b414-b972341436c3" providerId="ADAL" clId="{9CFE9139-2A49-4B3A-8ED3-765BC2425498}" dt="2021-09-23T23:38:55.499" v="1335" actId="21"/>
          <ac:spMkLst>
            <pc:docMk/>
            <pc:sldMk cId="3500410441" sldId="274"/>
            <ac:spMk id="29" creationId="{DF45B875-99CC-45B7-8DA4-5DDCA659AEBA}"/>
          </ac:spMkLst>
        </pc:spChg>
        <pc:spChg chg="add del">
          <ac:chgData name="Árnol Guerrero Calderón" userId="be943e72-416e-4cd6-b414-b972341436c3" providerId="ADAL" clId="{9CFE9139-2A49-4B3A-8ED3-765BC2425498}" dt="2021-09-23T23:38:55.499" v="1335" actId="21"/>
          <ac:spMkLst>
            <pc:docMk/>
            <pc:sldMk cId="3500410441" sldId="274"/>
            <ac:spMk id="30" creationId="{95C53136-B02C-486E-87A0-14C9AE395B87}"/>
          </ac:spMkLst>
        </pc:spChg>
        <pc:spChg chg="add del">
          <ac:chgData name="Árnol Guerrero Calderón" userId="be943e72-416e-4cd6-b414-b972341436c3" providerId="ADAL" clId="{9CFE9139-2A49-4B3A-8ED3-765BC2425498}" dt="2021-09-23T23:38:55.499" v="1335" actId="21"/>
          <ac:spMkLst>
            <pc:docMk/>
            <pc:sldMk cId="3500410441" sldId="274"/>
            <ac:spMk id="31" creationId="{009EC2A1-D4BC-4BBA-B0A4-CD2DA8B81970}"/>
          </ac:spMkLst>
        </pc:spChg>
        <pc:spChg chg="add del">
          <ac:chgData name="Árnol Guerrero Calderón" userId="be943e72-416e-4cd6-b414-b972341436c3" providerId="ADAL" clId="{9CFE9139-2A49-4B3A-8ED3-765BC2425498}" dt="2021-09-23T23:38:55.499" v="1335" actId="21"/>
          <ac:spMkLst>
            <pc:docMk/>
            <pc:sldMk cId="3500410441" sldId="274"/>
            <ac:spMk id="32" creationId="{4781B330-5F92-44B4-9BBB-CAD8B055B07E}"/>
          </ac:spMkLst>
        </pc:spChg>
        <pc:spChg chg="add del">
          <ac:chgData name="Árnol Guerrero Calderón" userId="be943e72-416e-4cd6-b414-b972341436c3" providerId="ADAL" clId="{9CFE9139-2A49-4B3A-8ED3-765BC2425498}" dt="2021-09-23T23:38:55.499" v="1335" actId="21"/>
          <ac:spMkLst>
            <pc:docMk/>
            <pc:sldMk cId="3500410441" sldId="274"/>
            <ac:spMk id="33" creationId="{3DC59944-1C6B-4703-A135-DB600B0A35C0}"/>
          </ac:spMkLst>
        </pc:spChg>
        <pc:spChg chg="add del">
          <ac:chgData name="Árnol Guerrero Calderón" userId="be943e72-416e-4cd6-b414-b972341436c3" providerId="ADAL" clId="{9CFE9139-2A49-4B3A-8ED3-765BC2425498}" dt="2021-09-23T23:38:55.499" v="1335" actId="21"/>
          <ac:spMkLst>
            <pc:docMk/>
            <pc:sldMk cId="3500410441" sldId="274"/>
            <ac:spMk id="34" creationId="{98B255F7-FEDD-46B7-BD15-6A19B3A6D139}"/>
          </ac:spMkLst>
        </pc:spChg>
        <pc:spChg chg="add del">
          <ac:chgData name="Árnol Guerrero Calderón" userId="be943e72-416e-4cd6-b414-b972341436c3" providerId="ADAL" clId="{9CFE9139-2A49-4B3A-8ED3-765BC2425498}" dt="2021-09-23T23:38:55.499" v="1335" actId="21"/>
          <ac:spMkLst>
            <pc:docMk/>
            <pc:sldMk cId="3500410441" sldId="274"/>
            <ac:spMk id="35" creationId="{5964D978-A88E-4C52-90FC-5CA9F3B578C4}"/>
          </ac:spMkLst>
        </pc:spChg>
        <pc:spChg chg="add del mod">
          <ac:chgData name="Árnol Guerrero Calderón" userId="be943e72-416e-4cd6-b414-b972341436c3" providerId="ADAL" clId="{9CFE9139-2A49-4B3A-8ED3-765BC2425498}" dt="2021-09-23T23:38:53.603" v="1331"/>
          <ac:spMkLst>
            <pc:docMk/>
            <pc:sldMk cId="3500410441" sldId="274"/>
            <ac:spMk id="36" creationId="{7D7D5124-DB40-4230-A6B6-60D18F298893}"/>
          </ac:spMkLst>
        </pc:spChg>
        <pc:spChg chg="add del mod">
          <ac:chgData name="Árnol Guerrero Calderón" userId="be943e72-416e-4cd6-b414-b972341436c3" providerId="ADAL" clId="{9CFE9139-2A49-4B3A-8ED3-765BC2425498}" dt="2021-09-23T23:38:53.603" v="1331"/>
          <ac:spMkLst>
            <pc:docMk/>
            <pc:sldMk cId="3500410441" sldId="274"/>
            <ac:spMk id="37" creationId="{6923F7B2-D742-4C6D-B3A0-23F3AC09EF15}"/>
          </ac:spMkLst>
        </pc:spChg>
        <pc:spChg chg="add del mod">
          <ac:chgData name="Árnol Guerrero Calderón" userId="be943e72-416e-4cd6-b414-b972341436c3" providerId="ADAL" clId="{9CFE9139-2A49-4B3A-8ED3-765BC2425498}" dt="2021-09-23T23:38:53.603" v="1331"/>
          <ac:spMkLst>
            <pc:docMk/>
            <pc:sldMk cId="3500410441" sldId="274"/>
            <ac:spMk id="38" creationId="{764B4CF4-7908-45F9-9E62-0A5CE8E50112}"/>
          </ac:spMkLst>
        </pc:spChg>
        <pc:spChg chg="add del mod">
          <ac:chgData name="Árnol Guerrero Calderón" userId="be943e72-416e-4cd6-b414-b972341436c3" providerId="ADAL" clId="{9CFE9139-2A49-4B3A-8ED3-765BC2425498}" dt="2021-09-23T23:38:53.603" v="1331"/>
          <ac:spMkLst>
            <pc:docMk/>
            <pc:sldMk cId="3500410441" sldId="274"/>
            <ac:spMk id="39" creationId="{955A914A-078D-4FEC-9846-7D748F40E519}"/>
          </ac:spMkLst>
        </pc:spChg>
        <pc:spChg chg="add del mod">
          <ac:chgData name="Árnol Guerrero Calderón" userId="be943e72-416e-4cd6-b414-b972341436c3" providerId="ADAL" clId="{9CFE9139-2A49-4B3A-8ED3-765BC2425498}" dt="2021-09-23T23:38:53.603" v="1331"/>
          <ac:spMkLst>
            <pc:docMk/>
            <pc:sldMk cId="3500410441" sldId="274"/>
            <ac:spMk id="40" creationId="{6708887D-DE14-4BAB-9AC7-B064E183619D}"/>
          </ac:spMkLst>
        </pc:spChg>
        <pc:spChg chg="add del mod">
          <ac:chgData name="Árnol Guerrero Calderón" userId="be943e72-416e-4cd6-b414-b972341436c3" providerId="ADAL" clId="{9CFE9139-2A49-4B3A-8ED3-765BC2425498}" dt="2021-09-23T23:38:53.603" v="1331"/>
          <ac:spMkLst>
            <pc:docMk/>
            <pc:sldMk cId="3500410441" sldId="274"/>
            <ac:spMk id="41" creationId="{801216BD-622E-4595-8028-860888FCA50C}"/>
          </ac:spMkLst>
        </pc:spChg>
        <pc:spChg chg="add del mod">
          <ac:chgData name="Árnol Guerrero Calderón" userId="be943e72-416e-4cd6-b414-b972341436c3" providerId="ADAL" clId="{9CFE9139-2A49-4B3A-8ED3-765BC2425498}" dt="2021-09-23T23:38:53.603" v="1331"/>
          <ac:spMkLst>
            <pc:docMk/>
            <pc:sldMk cId="3500410441" sldId="274"/>
            <ac:spMk id="42" creationId="{73ED1456-D582-4A3E-BBC7-71FAB712F405}"/>
          </ac:spMkLst>
        </pc:spChg>
        <pc:spChg chg="add del mod">
          <ac:chgData name="Árnol Guerrero Calderón" userId="be943e72-416e-4cd6-b414-b972341436c3" providerId="ADAL" clId="{9CFE9139-2A49-4B3A-8ED3-765BC2425498}" dt="2021-09-23T23:38:53.603" v="1331"/>
          <ac:spMkLst>
            <pc:docMk/>
            <pc:sldMk cId="3500410441" sldId="274"/>
            <ac:spMk id="43" creationId="{E4E6D142-2F41-4BE3-8D9B-22D85A5D7749}"/>
          </ac:spMkLst>
        </pc:spChg>
        <pc:spChg chg="add del mod">
          <ac:chgData name="Árnol Guerrero Calderón" userId="be943e72-416e-4cd6-b414-b972341436c3" providerId="ADAL" clId="{9CFE9139-2A49-4B3A-8ED3-765BC2425498}" dt="2021-09-23T23:38:53.603" v="1331"/>
          <ac:spMkLst>
            <pc:docMk/>
            <pc:sldMk cId="3500410441" sldId="274"/>
            <ac:spMk id="44" creationId="{E2A32412-3AF6-4E81-8684-2A44BDD9FC77}"/>
          </ac:spMkLst>
        </pc:spChg>
        <pc:spChg chg="add del mod">
          <ac:chgData name="Árnol Guerrero Calderón" userId="be943e72-416e-4cd6-b414-b972341436c3" providerId="ADAL" clId="{9CFE9139-2A49-4B3A-8ED3-765BC2425498}" dt="2021-09-23T23:38:53.603" v="1331"/>
          <ac:spMkLst>
            <pc:docMk/>
            <pc:sldMk cId="3500410441" sldId="274"/>
            <ac:spMk id="45" creationId="{4DBF98A6-AA5A-47B4-845C-8BA3D87AB8DB}"/>
          </ac:spMkLst>
        </pc:spChg>
        <pc:spChg chg="add del mod">
          <ac:chgData name="Árnol Guerrero Calderón" userId="be943e72-416e-4cd6-b414-b972341436c3" providerId="ADAL" clId="{9CFE9139-2A49-4B3A-8ED3-765BC2425498}" dt="2021-09-23T23:38:53.603" v="1331"/>
          <ac:spMkLst>
            <pc:docMk/>
            <pc:sldMk cId="3500410441" sldId="274"/>
            <ac:spMk id="46" creationId="{12DD4D25-D201-4A30-B237-ACA342C0DD4D}"/>
          </ac:spMkLst>
        </pc:spChg>
        <pc:picChg chg="add del mod modCrop">
          <ac:chgData name="Árnol Guerrero Calderón" userId="be943e72-416e-4cd6-b414-b972341436c3" providerId="ADAL" clId="{9CFE9139-2A49-4B3A-8ED3-765BC2425498}" dt="2021-09-24T00:22:39.214" v="1998" actId="1036"/>
          <ac:picMkLst>
            <pc:docMk/>
            <pc:sldMk cId="3500410441" sldId="274"/>
            <ac:picMk id="6" creationId="{08B68389-E4FC-45EC-9892-0CA3697C3132}"/>
          </ac:picMkLst>
        </pc:picChg>
        <pc:picChg chg="del">
          <ac:chgData name="Árnol Guerrero Calderón" userId="be943e72-416e-4cd6-b414-b972341436c3" providerId="ADAL" clId="{9CFE9139-2A49-4B3A-8ED3-765BC2425498}" dt="2021-09-23T22:28:54.066" v="1135"/>
          <ac:picMkLst>
            <pc:docMk/>
            <pc:sldMk cId="3500410441" sldId="274"/>
            <ac:picMk id="7" creationId="{AC3E6C53-102E-4ACA-BCBB-3CC973B99486}"/>
          </ac:picMkLst>
        </pc:picChg>
        <pc:picChg chg="del">
          <ac:chgData name="Árnol Guerrero Calderón" userId="be943e72-416e-4cd6-b414-b972341436c3" providerId="ADAL" clId="{9CFE9139-2A49-4B3A-8ED3-765BC2425498}" dt="2021-09-23T22:28:54.066" v="1135"/>
          <ac:picMkLst>
            <pc:docMk/>
            <pc:sldMk cId="3500410441" sldId="274"/>
            <ac:picMk id="9" creationId="{17B2B42C-0777-4D6E-9432-535281803A88}"/>
          </ac:picMkLst>
        </pc:picChg>
        <pc:picChg chg="del">
          <ac:chgData name="Árnol Guerrero Calderón" userId="be943e72-416e-4cd6-b414-b972341436c3" providerId="ADAL" clId="{9CFE9139-2A49-4B3A-8ED3-765BC2425498}" dt="2021-09-23T22:28:54.066" v="1135"/>
          <ac:picMkLst>
            <pc:docMk/>
            <pc:sldMk cId="3500410441" sldId="274"/>
            <ac:picMk id="11" creationId="{EFEAAB60-93E2-4DC6-99AC-939637BCE864}"/>
          </ac:picMkLst>
        </pc:picChg>
        <pc:picChg chg="del">
          <ac:chgData name="Árnol Guerrero Calderón" userId="be943e72-416e-4cd6-b414-b972341436c3" providerId="ADAL" clId="{9CFE9139-2A49-4B3A-8ED3-765BC2425498}" dt="2021-09-23T22:28:54.066" v="1135"/>
          <ac:picMkLst>
            <pc:docMk/>
            <pc:sldMk cId="3500410441" sldId="274"/>
            <ac:picMk id="19" creationId="{14DE8BDE-B19F-4016-B1B0-14871E07A656}"/>
          </ac:picMkLst>
        </pc:picChg>
        <pc:picChg chg="add del">
          <ac:chgData name="Árnol Guerrero Calderón" userId="be943e72-416e-4cd6-b414-b972341436c3" providerId="ADAL" clId="{9CFE9139-2A49-4B3A-8ED3-765BC2425498}" dt="2021-09-23T23:38:54.127" v="1333" actId="478"/>
          <ac:picMkLst>
            <pc:docMk/>
            <pc:sldMk cId="3500410441" sldId="274"/>
            <ac:picMk id="20" creationId="{6BFC79B6-A758-4F32-9C92-E5A68E393DFB}"/>
          </ac:picMkLst>
        </pc:picChg>
        <pc:picChg chg="del">
          <ac:chgData name="Árnol Guerrero Calderón" userId="be943e72-416e-4cd6-b414-b972341436c3" providerId="ADAL" clId="{9CFE9139-2A49-4B3A-8ED3-765BC2425498}" dt="2021-09-23T22:28:54.066" v="1135"/>
          <ac:picMkLst>
            <pc:docMk/>
            <pc:sldMk cId="3500410441" sldId="274"/>
            <ac:picMk id="25" creationId="{B33E843B-6CE7-4DFF-B50D-4AB50ED660B5}"/>
          </ac:picMkLst>
        </pc:picChg>
        <pc:picChg chg="add mod">
          <ac:chgData name="Árnol Guerrero Calderón" userId="be943e72-416e-4cd6-b414-b972341436c3" providerId="ADAL" clId="{9CFE9139-2A49-4B3A-8ED3-765BC2425498}" dt="2021-09-23T23:54:44.032" v="1566" actId="1076"/>
          <ac:picMkLst>
            <pc:docMk/>
            <pc:sldMk cId="3500410441" sldId="274"/>
            <ac:picMk id="47" creationId="{01F6F21B-41F1-4414-8A32-60DB9A1D8694}"/>
          </ac:picMkLst>
        </pc:picChg>
      </pc:sldChg>
      <pc:sldChg chg="new del">
        <pc:chgData name="Árnol Guerrero Calderón" userId="be943e72-416e-4cd6-b414-b972341436c3" providerId="ADAL" clId="{9CFE9139-2A49-4B3A-8ED3-765BC2425498}" dt="2021-09-23T22:04:48.958" v="859" actId="680"/>
        <pc:sldMkLst>
          <pc:docMk/>
          <pc:sldMk cId="135205210" sldId="275"/>
        </pc:sldMkLst>
      </pc:sldChg>
      <pc:sldChg chg="addSp delSp modSp add del mod setBg addAnim delAnim delDesignElem">
        <pc:chgData name="Árnol Guerrero Calderón" userId="be943e72-416e-4cd6-b414-b972341436c3" providerId="ADAL" clId="{9CFE9139-2A49-4B3A-8ED3-765BC2425498}" dt="2021-09-23T22:05:37.594" v="871"/>
        <pc:sldMkLst>
          <pc:docMk/>
          <pc:sldMk cId="527091484" sldId="275"/>
        </pc:sldMkLst>
        <pc:spChg chg="add del">
          <ac:chgData name="Árnol Guerrero Calderón" userId="be943e72-416e-4cd6-b414-b972341436c3" providerId="ADAL" clId="{9CFE9139-2A49-4B3A-8ED3-765BC2425498}" dt="2021-09-23T22:05:37.594" v="871"/>
          <ac:spMkLst>
            <pc:docMk/>
            <pc:sldMk cId="527091484" sldId="275"/>
            <ac:spMk id="21" creationId="{2E64DAFB-AD9A-4E52-B026-8641CCD677AE}"/>
          </ac:spMkLst>
        </pc:spChg>
        <pc:spChg chg="add del">
          <ac:chgData name="Árnol Guerrero Calderón" userId="be943e72-416e-4cd6-b414-b972341436c3" providerId="ADAL" clId="{9CFE9139-2A49-4B3A-8ED3-765BC2425498}" dt="2021-09-23T22:05:37.594" v="871"/>
          <ac:spMkLst>
            <pc:docMk/>
            <pc:sldMk cId="527091484" sldId="275"/>
            <ac:spMk id="25" creationId="{CD6B57F6-C734-4FDA-9495-94E602DC54E6}"/>
          </ac:spMkLst>
        </pc:spChg>
        <pc:spChg chg="add del">
          <ac:chgData name="Árnol Guerrero Calderón" userId="be943e72-416e-4cd6-b414-b972341436c3" providerId="ADAL" clId="{9CFE9139-2A49-4B3A-8ED3-765BC2425498}" dt="2021-09-23T22:05:37.594" v="871"/>
          <ac:spMkLst>
            <pc:docMk/>
            <pc:sldMk cId="527091484" sldId="275"/>
            <ac:spMk id="26" creationId="{D6C984CB-7FE4-4AD0-8CF7-11AD5573699D}"/>
          </ac:spMkLst>
        </pc:spChg>
        <pc:picChg chg="add del mod">
          <ac:chgData name="Árnol Guerrero Calderón" userId="be943e72-416e-4cd6-b414-b972341436c3" providerId="ADAL" clId="{9CFE9139-2A49-4B3A-8ED3-765BC2425498}" dt="2021-09-23T22:05:37.252" v="870" actId="1076"/>
          <ac:picMkLst>
            <pc:docMk/>
            <pc:sldMk cId="527091484" sldId="275"/>
            <ac:picMk id="5" creationId="{9A62D78E-F34D-4AC9-B556-7F0C92D368A3}"/>
          </ac:picMkLst>
        </pc:picChg>
        <pc:picChg chg="add del">
          <ac:chgData name="Árnol Guerrero Calderón" userId="be943e72-416e-4cd6-b414-b972341436c3" providerId="ADAL" clId="{9CFE9139-2A49-4B3A-8ED3-765BC2425498}" dt="2021-09-23T22:05:37.594" v="871"/>
          <ac:picMkLst>
            <pc:docMk/>
            <pc:sldMk cId="527091484" sldId="275"/>
            <ac:picMk id="22" creationId="{23B1C8FC-E1FE-470B-AB3B-D4B1D8C9DEC8}"/>
          </ac:picMkLst>
        </pc:picChg>
        <pc:picChg chg="add del">
          <ac:chgData name="Árnol Guerrero Calderón" userId="be943e72-416e-4cd6-b414-b972341436c3" providerId="ADAL" clId="{9CFE9139-2A49-4B3A-8ED3-765BC2425498}" dt="2021-09-23T22:05:37.594" v="871"/>
          <ac:picMkLst>
            <pc:docMk/>
            <pc:sldMk cId="527091484" sldId="275"/>
            <ac:picMk id="23" creationId="{56ED1086-4FBF-41E3-B23D-0AF086E76F1B}"/>
          </ac:picMkLst>
        </pc:picChg>
        <pc:picChg chg="add del">
          <ac:chgData name="Árnol Guerrero Calderón" userId="be943e72-416e-4cd6-b414-b972341436c3" providerId="ADAL" clId="{9CFE9139-2A49-4B3A-8ED3-765BC2425498}" dt="2021-09-23T22:05:37.594" v="871"/>
          <ac:picMkLst>
            <pc:docMk/>
            <pc:sldMk cId="527091484" sldId="275"/>
            <ac:picMk id="24" creationId="{8900C04C-9973-40F3-8121-55AC6A47263E}"/>
          </ac:picMkLst>
        </pc:picChg>
        <pc:picChg chg="add del">
          <ac:chgData name="Árnol Guerrero Calderón" userId="be943e72-416e-4cd6-b414-b972341436c3" providerId="ADAL" clId="{9CFE9139-2A49-4B3A-8ED3-765BC2425498}" dt="2021-09-23T22:05:35.980" v="867" actId="478"/>
          <ac:picMkLst>
            <pc:docMk/>
            <pc:sldMk cId="527091484" sldId="275"/>
            <ac:picMk id="37" creationId="{39B51F64-F40C-44F9-A57A-A3A42D52A8B9}"/>
          </ac:picMkLst>
        </pc:picChg>
      </pc:sldChg>
      <pc:sldChg chg="addSp delSp modSp add mod delAnim modAnim">
        <pc:chgData name="Árnol Guerrero Calderón" userId="be943e72-416e-4cd6-b414-b972341436c3" providerId="ADAL" clId="{9CFE9139-2A49-4B3A-8ED3-765BC2425498}" dt="2021-09-24T00:05:44.293" v="1824" actId="27636"/>
        <pc:sldMkLst>
          <pc:docMk/>
          <pc:sldMk cId="2179230294" sldId="275"/>
        </pc:sldMkLst>
        <pc:spChg chg="mod">
          <ac:chgData name="Árnol Guerrero Calderón" userId="be943e72-416e-4cd6-b414-b972341436c3" providerId="ADAL" clId="{9CFE9139-2A49-4B3A-8ED3-765BC2425498}" dt="2021-09-24T00:05:44.293" v="1824" actId="27636"/>
          <ac:spMkLst>
            <pc:docMk/>
            <pc:sldMk cId="2179230294" sldId="275"/>
            <ac:spMk id="3" creationId="{18E36EB6-E20E-4F56-B470-3F71A35DB7C7}"/>
          </ac:spMkLst>
        </pc:spChg>
        <pc:spChg chg="mod ord">
          <ac:chgData name="Árnol Guerrero Calderón" userId="be943e72-416e-4cd6-b414-b972341436c3" providerId="ADAL" clId="{9CFE9139-2A49-4B3A-8ED3-765BC2425498}" dt="2021-09-23T22:39:56.786" v="1273" actId="166"/>
          <ac:spMkLst>
            <pc:docMk/>
            <pc:sldMk cId="2179230294" sldId="275"/>
            <ac:spMk id="6" creationId="{14432A6D-4C2C-4B8F-BD7B-4BA0B011EFA6}"/>
          </ac:spMkLst>
        </pc:spChg>
        <pc:picChg chg="add mod modCrop">
          <ac:chgData name="Árnol Guerrero Calderón" userId="be943e72-416e-4cd6-b414-b972341436c3" providerId="ADAL" clId="{9CFE9139-2A49-4B3A-8ED3-765BC2425498}" dt="2021-09-23T22:39:51.649" v="1272"/>
          <ac:picMkLst>
            <pc:docMk/>
            <pc:sldMk cId="2179230294" sldId="275"/>
            <ac:picMk id="2" creationId="{74ADEC43-0EF1-4F7C-9370-40293C7DB1A4}"/>
          </ac:picMkLst>
        </pc:picChg>
        <pc:picChg chg="del">
          <ac:chgData name="Árnol Guerrero Calderón" userId="be943e72-416e-4cd6-b414-b972341436c3" providerId="ADAL" clId="{9CFE9139-2A49-4B3A-8ED3-765BC2425498}" dt="2021-09-23T22:38:07.416" v="1261" actId="478"/>
          <ac:picMkLst>
            <pc:docMk/>
            <pc:sldMk cId="2179230294" sldId="275"/>
            <ac:picMk id="7" creationId="{DFA80337-56CF-4A78-9974-67CF565FD78C}"/>
          </ac:picMkLst>
        </pc:picChg>
        <pc:picChg chg="add mod">
          <ac:chgData name="Árnol Guerrero Calderón" userId="be943e72-416e-4cd6-b414-b972341436c3" providerId="ADAL" clId="{9CFE9139-2A49-4B3A-8ED3-765BC2425498}" dt="2021-09-23T23:54:52.876" v="1568"/>
          <ac:picMkLst>
            <pc:docMk/>
            <pc:sldMk cId="2179230294" sldId="275"/>
            <ac:picMk id="8" creationId="{78ED9C2B-7D31-428B-851D-90F5159F980A}"/>
          </ac:picMkLst>
        </pc:picChg>
      </pc:sldChg>
      <pc:sldChg chg="addSp delSp modSp add mod delAnim modAnim">
        <pc:chgData name="Árnol Guerrero Calderón" userId="be943e72-416e-4cd6-b414-b972341436c3" providerId="ADAL" clId="{9CFE9139-2A49-4B3A-8ED3-765BC2425498}" dt="2021-09-25T21:25:13.549" v="2530" actId="6549"/>
        <pc:sldMkLst>
          <pc:docMk/>
          <pc:sldMk cId="376271111" sldId="276"/>
        </pc:sldMkLst>
        <pc:spChg chg="mod">
          <ac:chgData name="Árnol Guerrero Calderón" userId="be943e72-416e-4cd6-b414-b972341436c3" providerId="ADAL" clId="{9CFE9139-2A49-4B3A-8ED3-765BC2425498}" dt="2021-09-25T21:25:13.549" v="2530" actId="6549"/>
          <ac:spMkLst>
            <pc:docMk/>
            <pc:sldMk cId="376271111" sldId="276"/>
            <ac:spMk id="3" creationId="{18E36EB6-E20E-4F56-B470-3F71A35DB7C7}"/>
          </ac:spMkLst>
        </pc:spChg>
        <pc:spChg chg="mod">
          <ac:chgData name="Árnol Guerrero Calderón" userId="be943e72-416e-4cd6-b414-b972341436c3" providerId="ADAL" clId="{9CFE9139-2A49-4B3A-8ED3-765BC2425498}" dt="2021-09-23T23:28:11.211" v="1284"/>
          <ac:spMkLst>
            <pc:docMk/>
            <pc:sldMk cId="376271111" sldId="276"/>
            <ac:spMk id="6" creationId="{14432A6D-4C2C-4B8F-BD7B-4BA0B011EFA6}"/>
          </ac:spMkLst>
        </pc:spChg>
        <pc:picChg chg="del">
          <ac:chgData name="Árnol Guerrero Calderón" userId="be943e72-416e-4cd6-b414-b972341436c3" providerId="ADAL" clId="{9CFE9139-2A49-4B3A-8ED3-765BC2425498}" dt="2021-09-23T23:28:24.405" v="1288" actId="478"/>
          <ac:picMkLst>
            <pc:docMk/>
            <pc:sldMk cId="376271111" sldId="276"/>
            <ac:picMk id="2" creationId="{74ADEC43-0EF1-4F7C-9370-40293C7DB1A4}"/>
          </ac:picMkLst>
        </pc:picChg>
        <pc:picChg chg="add mod">
          <ac:chgData name="Árnol Guerrero Calderón" userId="be943e72-416e-4cd6-b414-b972341436c3" providerId="ADAL" clId="{9CFE9139-2A49-4B3A-8ED3-765BC2425498}" dt="2021-09-23T23:54:56.302" v="1569"/>
          <ac:picMkLst>
            <pc:docMk/>
            <pc:sldMk cId="376271111" sldId="276"/>
            <ac:picMk id="5" creationId="{631E7C4E-C563-45E0-8FD9-C1AC51DC91B9}"/>
          </ac:picMkLst>
        </pc:picChg>
      </pc:sldChg>
      <pc:sldChg chg="modSp add mod">
        <pc:chgData name="Árnol Guerrero Calderón" userId="be943e72-416e-4cd6-b414-b972341436c3" providerId="ADAL" clId="{9CFE9139-2A49-4B3A-8ED3-765BC2425498}" dt="2021-09-23T23:56:32.425" v="1615" actId="1076"/>
        <pc:sldMkLst>
          <pc:docMk/>
          <pc:sldMk cId="2879334345" sldId="277"/>
        </pc:sldMkLst>
        <pc:spChg chg="mod">
          <ac:chgData name="Árnol Guerrero Calderón" userId="be943e72-416e-4cd6-b414-b972341436c3" providerId="ADAL" clId="{9CFE9139-2A49-4B3A-8ED3-765BC2425498}" dt="2021-09-23T23:56:32.425" v="1615" actId="1076"/>
          <ac:spMkLst>
            <pc:docMk/>
            <pc:sldMk cId="2879334345" sldId="277"/>
            <ac:spMk id="3" creationId="{18E36EB6-E20E-4F56-B470-3F71A35DB7C7}"/>
          </ac:spMkLst>
        </pc:spChg>
        <pc:spChg chg="mod">
          <ac:chgData name="Árnol Guerrero Calderón" userId="be943e72-416e-4cd6-b414-b972341436c3" providerId="ADAL" clId="{9CFE9139-2A49-4B3A-8ED3-765BC2425498}" dt="2021-09-23T23:55:52.617" v="1598" actId="20577"/>
          <ac:spMkLst>
            <pc:docMk/>
            <pc:sldMk cId="2879334345" sldId="277"/>
            <ac:spMk id="6" creationId="{14432A6D-4C2C-4B8F-BD7B-4BA0B011EFA6}"/>
          </ac:spMkLst>
        </pc:spChg>
      </pc:sldChg>
      <pc:sldChg chg="addSp delSp modSp add mod modClrScheme chgLayout">
        <pc:chgData name="Árnol Guerrero Calderón" userId="be943e72-416e-4cd6-b414-b972341436c3" providerId="ADAL" clId="{9CFE9139-2A49-4B3A-8ED3-765BC2425498}" dt="2021-09-24T00:03:19.915" v="1760" actId="1076"/>
        <pc:sldMkLst>
          <pc:docMk/>
          <pc:sldMk cId="1362701514" sldId="278"/>
        </pc:sldMkLst>
        <pc:spChg chg="del">
          <ac:chgData name="Árnol Guerrero Calderón" userId="be943e72-416e-4cd6-b414-b972341436c3" providerId="ADAL" clId="{9CFE9139-2A49-4B3A-8ED3-765BC2425498}" dt="2021-09-23T23:56:38.543" v="1617" actId="478"/>
          <ac:spMkLst>
            <pc:docMk/>
            <pc:sldMk cId="1362701514" sldId="278"/>
            <ac:spMk id="3" creationId="{18E36EB6-E20E-4F56-B470-3F71A35DB7C7}"/>
          </ac:spMkLst>
        </pc:spChg>
        <pc:spChg chg="add del mod">
          <ac:chgData name="Árnol Guerrero Calderón" userId="be943e72-416e-4cd6-b414-b972341436c3" providerId="ADAL" clId="{9CFE9139-2A49-4B3A-8ED3-765BC2425498}" dt="2021-09-23T23:56:40.811" v="1618" actId="478"/>
          <ac:spMkLst>
            <pc:docMk/>
            <pc:sldMk cId="1362701514" sldId="278"/>
            <ac:spMk id="4" creationId="{F9B33714-A58A-4F7D-A7A6-DA7F5823EAD2}"/>
          </ac:spMkLst>
        </pc:spChg>
        <pc:spChg chg="mod">
          <ac:chgData name="Árnol Guerrero Calderón" userId="be943e72-416e-4cd6-b414-b972341436c3" providerId="ADAL" clId="{9CFE9139-2A49-4B3A-8ED3-765BC2425498}" dt="2021-09-23T23:59:21.191" v="1653" actId="1076"/>
          <ac:spMkLst>
            <pc:docMk/>
            <pc:sldMk cId="1362701514" sldId="278"/>
            <ac:spMk id="6" creationId="{14432A6D-4C2C-4B8F-BD7B-4BA0B011EFA6}"/>
          </ac:spMkLst>
        </pc:spChg>
        <pc:spChg chg="add del mod ord">
          <ac:chgData name="Árnol Guerrero Calderón" userId="be943e72-416e-4cd6-b414-b972341436c3" providerId="ADAL" clId="{9CFE9139-2A49-4B3A-8ED3-765BC2425498}" dt="2021-09-23T23:57:21.276" v="1625" actId="478"/>
          <ac:spMkLst>
            <pc:docMk/>
            <pc:sldMk cId="1362701514" sldId="278"/>
            <ac:spMk id="8" creationId="{9DDF9E3B-8582-4469-8F41-E04D249764A4}"/>
          </ac:spMkLst>
        </pc:spChg>
        <pc:spChg chg="add del mod ord">
          <ac:chgData name="Árnol Guerrero Calderón" userId="be943e72-416e-4cd6-b414-b972341436c3" providerId="ADAL" clId="{9CFE9139-2A49-4B3A-8ED3-765BC2425498}" dt="2021-09-23T23:57:23.239" v="1626" actId="478"/>
          <ac:spMkLst>
            <pc:docMk/>
            <pc:sldMk cId="1362701514" sldId="278"/>
            <ac:spMk id="9" creationId="{E199B118-B44C-41FB-9A11-45EDC114C723}"/>
          </ac:spMkLst>
        </pc:spChg>
        <pc:spChg chg="add del mod">
          <ac:chgData name="Árnol Guerrero Calderón" userId="be943e72-416e-4cd6-b414-b972341436c3" providerId="ADAL" clId="{9CFE9139-2A49-4B3A-8ED3-765BC2425498}" dt="2021-09-24T00:00:10.964" v="1720" actId="478"/>
          <ac:spMkLst>
            <pc:docMk/>
            <pc:sldMk cId="1362701514" sldId="278"/>
            <ac:spMk id="11" creationId="{C244EEF8-4FD1-4C0F-8933-6E075D806F72}"/>
          </ac:spMkLst>
        </pc:spChg>
        <pc:spChg chg="add mod">
          <ac:chgData name="Árnol Guerrero Calderón" userId="be943e72-416e-4cd6-b414-b972341436c3" providerId="ADAL" clId="{9CFE9139-2A49-4B3A-8ED3-765BC2425498}" dt="2021-09-24T00:03:19.915" v="1760" actId="1076"/>
          <ac:spMkLst>
            <pc:docMk/>
            <pc:sldMk cId="1362701514" sldId="278"/>
            <ac:spMk id="12" creationId="{6AA5A4F4-AAFA-4955-9FBB-CB795B6718F4}"/>
          </ac:spMkLst>
        </pc:spChg>
        <pc:picChg chg="mod">
          <ac:chgData name="Árnol Guerrero Calderón" userId="be943e72-416e-4cd6-b414-b972341436c3" providerId="ADAL" clId="{9CFE9139-2A49-4B3A-8ED3-765BC2425498}" dt="2021-09-23T23:59:24.199" v="1657" actId="1076"/>
          <ac:picMkLst>
            <pc:docMk/>
            <pc:sldMk cId="1362701514" sldId="278"/>
            <ac:picMk id="5" creationId="{631E7C4E-C563-45E0-8FD9-C1AC51DC91B9}"/>
          </ac:picMkLst>
        </pc:picChg>
        <pc:picChg chg="add del mod">
          <ac:chgData name="Árnol Guerrero Calderón" userId="be943e72-416e-4cd6-b414-b972341436c3" providerId="ADAL" clId="{9CFE9139-2A49-4B3A-8ED3-765BC2425498}" dt="2021-09-23T23:56:58.203" v="1623" actId="21"/>
          <ac:picMkLst>
            <pc:docMk/>
            <pc:sldMk cId="1362701514" sldId="278"/>
            <ac:picMk id="7" creationId="{27F29BE8-6714-405B-A1B3-AFFD0E3FA3AB}"/>
          </ac:picMkLst>
        </pc:picChg>
        <pc:picChg chg="add mod">
          <ac:chgData name="Árnol Guerrero Calderón" userId="be943e72-416e-4cd6-b414-b972341436c3" providerId="ADAL" clId="{9CFE9139-2A49-4B3A-8ED3-765BC2425498}" dt="2021-09-23T23:59:31.674" v="1661" actId="1076"/>
          <ac:picMkLst>
            <pc:docMk/>
            <pc:sldMk cId="1362701514" sldId="278"/>
            <ac:picMk id="10" creationId="{3BCEE2BF-47AA-4CEE-B37B-0CB0E02BAA33}"/>
          </ac:picMkLst>
        </pc:picChg>
      </pc:sldChg>
      <pc:sldChg chg="addSp delSp modSp add mod">
        <pc:chgData name="Árnol Guerrero Calderón" userId="be943e72-416e-4cd6-b414-b972341436c3" providerId="ADAL" clId="{9CFE9139-2A49-4B3A-8ED3-765BC2425498}" dt="2021-09-24T00:03:52.218" v="1770"/>
        <pc:sldMkLst>
          <pc:docMk/>
          <pc:sldMk cId="2144877482" sldId="279"/>
        </pc:sldMkLst>
        <pc:spChg chg="del">
          <ac:chgData name="Árnol Guerrero Calderón" userId="be943e72-416e-4cd6-b414-b972341436c3" providerId="ADAL" clId="{9CFE9139-2A49-4B3A-8ED3-765BC2425498}" dt="2021-09-24T00:00:19.987" v="1721" actId="478"/>
          <ac:spMkLst>
            <pc:docMk/>
            <pc:sldMk cId="2144877482" sldId="279"/>
            <ac:spMk id="3" creationId="{18E36EB6-E20E-4F56-B470-3F71A35DB7C7}"/>
          </ac:spMkLst>
        </pc:spChg>
        <pc:spChg chg="add del mod">
          <ac:chgData name="Árnol Guerrero Calderón" userId="be943e72-416e-4cd6-b414-b972341436c3" providerId="ADAL" clId="{9CFE9139-2A49-4B3A-8ED3-765BC2425498}" dt="2021-09-24T00:00:21.703" v="1722" actId="478"/>
          <ac:spMkLst>
            <pc:docMk/>
            <pc:sldMk cId="2144877482" sldId="279"/>
            <ac:spMk id="4" creationId="{09EF2196-27BE-40F0-B8C0-0DF1E25FF864}"/>
          </ac:spMkLst>
        </pc:spChg>
        <pc:spChg chg="mod">
          <ac:chgData name="Árnol Guerrero Calderón" userId="be943e72-416e-4cd6-b414-b972341436c3" providerId="ADAL" clId="{9CFE9139-2A49-4B3A-8ED3-765BC2425498}" dt="2021-09-23T23:59:57.780" v="1717" actId="20577"/>
          <ac:spMkLst>
            <pc:docMk/>
            <pc:sldMk cId="2144877482" sldId="279"/>
            <ac:spMk id="6" creationId="{14432A6D-4C2C-4B8F-BD7B-4BA0B011EFA6}"/>
          </ac:spMkLst>
        </pc:spChg>
        <pc:spChg chg="add mod">
          <ac:chgData name="Árnol Guerrero Calderón" userId="be943e72-416e-4cd6-b414-b972341436c3" providerId="ADAL" clId="{9CFE9139-2A49-4B3A-8ED3-765BC2425498}" dt="2021-09-24T00:01:02.728" v="1733"/>
          <ac:spMkLst>
            <pc:docMk/>
            <pc:sldMk cId="2144877482" sldId="279"/>
            <ac:spMk id="9" creationId="{A1450799-8EA4-486D-BAA4-6E523BEDF211}"/>
          </ac:spMkLst>
        </pc:spChg>
        <pc:spChg chg="add mod">
          <ac:chgData name="Árnol Guerrero Calderón" userId="be943e72-416e-4cd6-b414-b972341436c3" providerId="ADAL" clId="{9CFE9139-2A49-4B3A-8ED3-765BC2425498}" dt="2021-09-24T00:01:02.728" v="1733"/>
          <ac:spMkLst>
            <pc:docMk/>
            <pc:sldMk cId="2144877482" sldId="279"/>
            <ac:spMk id="10" creationId="{EED9A4F1-2AF1-447F-9878-F3ABFD5A6FD8}"/>
          </ac:spMkLst>
        </pc:spChg>
        <pc:spChg chg="add mod">
          <ac:chgData name="Árnol Guerrero Calderón" userId="be943e72-416e-4cd6-b414-b972341436c3" providerId="ADAL" clId="{9CFE9139-2A49-4B3A-8ED3-765BC2425498}" dt="2021-09-24T00:01:11.724" v="1737"/>
          <ac:spMkLst>
            <pc:docMk/>
            <pc:sldMk cId="2144877482" sldId="279"/>
            <ac:spMk id="11" creationId="{41572BA7-415B-4B59-8BC9-974124A2C23C}"/>
          </ac:spMkLst>
        </pc:spChg>
        <pc:spChg chg="add mod">
          <ac:chgData name="Árnol Guerrero Calderón" userId="be943e72-416e-4cd6-b414-b972341436c3" providerId="ADAL" clId="{9CFE9139-2A49-4B3A-8ED3-765BC2425498}" dt="2021-09-24T00:01:11.724" v="1737"/>
          <ac:spMkLst>
            <pc:docMk/>
            <pc:sldMk cId="2144877482" sldId="279"/>
            <ac:spMk id="12" creationId="{ACDD8604-2FC1-40E6-B508-C42A30B6A07B}"/>
          </ac:spMkLst>
        </pc:spChg>
        <pc:spChg chg="add mod">
          <ac:chgData name="Árnol Guerrero Calderón" userId="be943e72-416e-4cd6-b414-b972341436c3" providerId="ADAL" clId="{9CFE9139-2A49-4B3A-8ED3-765BC2425498}" dt="2021-09-24T00:03:41.174" v="1767"/>
          <ac:spMkLst>
            <pc:docMk/>
            <pc:sldMk cId="2144877482" sldId="279"/>
            <ac:spMk id="13" creationId="{A92EDFCD-2A30-41C6-90C1-891BE6F5535B}"/>
          </ac:spMkLst>
        </pc:spChg>
        <pc:spChg chg="add mod">
          <ac:chgData name="Árnol Guerrero Calderón" userId="be943e72-416e-4cd6-b414-b972341436c3" providerId="ADAL" clId="{9CFE9139-2A49-4B3A-8ED3-765BC2425498}" dt="2021-09-24T00:03:52.218" v="1770"/>
          <ac:spMkLst>
            <pc:docMk/>
            <pc:sldMk cId="2144877482" sldId="279"/>
            <ac:spMk id="14" creationId="{70C193B0-1661-4075-B8AC-E1FAA4FE60EB}"/>
          </ac:spMkLst>
        </pc:spChg>
        <pc:picChg chg="add mod">
          <ac:chgData name="Árnol Guerrero Calderón" userId="be943e72-416e-4cd6-b414-b972341436c3" providerId="ADAL" clId="{9CFE9139-2A49-4B3A-8ED3-765BC2425498}" dt="2021-09-24T00:00:44.966" v="1731" actId="14100"/>
          <ac:picMkLst>
            <pc:docMk/>
            <pc:sldMk cId="2144877482" sldId="279"/>
            <ac:picMk id="7" creationId="{862DA355-C926-446D-AFE0-93F42ECE9ECD}"/>
          </ac:picMkLst>
        </pc:picChg>
        <pc:picChg chg="add mod">
          <ac:chgData name="Árnol Guerrero Calderón" userId="be943e72-416e-4cd6-b414-b972341436c3" providerId="ADAL" clId="{9CFE9139-2A49-4B3A-8ED3-765BC2425498}" dt="2021-09-24T00:00:34.459" v="1727" actId="14100"/>
          <ac:picMkLst>
            <pc:docMk/>
            <pc:sldMk cId="2144877482" sldId="279"/>
            <ac:picMk id="8" creationId="{8B67BE45-BF9F-483B-93D2-F907D24CDE34}"/>
          </ac:picMkLst>
        </pc:picChg>
      </pc:sldChg>
      <pc:sldChg chg="addSp delSp modSp add del mod">
        <pc:chgData name="Árnol Guerrero Calderón" userId="be943e72-416e-4cd6-b414-b972341436c3" providerId="ADAL" clId="{9CFE9139-2A49-4B3A-8ED3-765BC2425498}" dt="2021-09-23T23:59:05.098" v="1648"/>
        <pc:sldMkLst>
          <pc:docMk/>
          <pc:sldMk cId="3456495491" sldId="279"/>
        </pc:sldMkLst>
        <pc:picChg chg="add del mod">
          <ac:chgData name="Árnol Guerrero Calderón" userId="be943e72-416e-4cd6-b414-b972341436c3" providerId="ADAL" clId="{9CFE9139-2A49-4B3A-8ED3-765BC2425498}" dt="2021-09-23T23:59:04.706" v="1647" actId="14100"/>
          <ac:picMkLst>
            <pc:docMk/>
            <pc:sldMk cId="3456495491" sldId="279"/>
            <ac:picMk id="10" creationId="{3BCEE2BF-47AA-4CEE-B37B-0CB0E02BAA33}"/>
          </ac:picMkLst>
        </pc:picChg>
      </pc:sldChg>
      <pc:sldChg chg="addSp delSp modSp add mod">
        <pc:chgData name="Árnol Guerrero Calderón" userId="be943e72-416e-4cd6-b414-b972341436c3" providerId="ADAL" clId="{9CFE9139-2A49-4B3A-8ED3-765BC2425498}" dt="2021-09-24T00:01:59.078" v="1752" actId="1076"/>
        <pc:sldMkLst>
          <pc:docMk/>
          <pc:sldMk cId="3668684556" sldId="280"/>
        </pc:sldMkLst>
        <pc:spChg chg="add del">
          <ac:chgData name="Árnol Guerrero Calderón" userId="be943e72-416e-4cd6-b414-b972341436c3" providerId="ADAL" clId="{9CFE9139-2A49-4B3A-8ED3-765BC2425498}" dt="2021-09-24T00:01:44.539" v="1744" actId="22"/>
          <ac:spMkLst>
            <pc:docMk/>
            <pc:sldMk cId="3668684556" sldId="280"/>
            <ac:spMk id="9" creationId="{27A678DF-7A8E-4EFF-9C9A-7B16C5CADEC1}"/>
          </ac:spMkLst>
        </pc:spChg>
        <pc:spChg chg="add mod">
          <ac:chgData name="Árnol Guerrero Calderón" userId="be943e72-416e-4cd6-b414-b972341436c3" providerId="ADAL" clId="{9CFE9139-2A49-4B3A-8ED3-765BC2425498}" dt="2021-09-24T00:01:59.078" v="1752" actId="1076"/>
          <ac:spMkLst>
            <pc:docMk/>
            <pc:sldMk cId="3668684556" sldId="280"/>
            <ac:spMk id="10" creationId="{028BCC5E-70C4-49A0-896B-66A40BF2C4FF}"/>
          </ac:spMkLst>
        </pc:spChg>
        <pc:picChg chg="del mod">
          <ac:chgData name="Árnol Guerrero Calderón" userId="be943e72-416e-4cd6-b414-b972341436c3" providerId="ADAL" clId="{9CFE9139-2A49-4B3A-8ED3-765BC2425498}" dt="2021-09-24T00:01:27.617" v="1742" actId="478"/>
          <ac:picMkLst>
            <pc:docMk/>
            <pc:sldMk cId="3668684556" sldId="280"/>
            <ac:picMk id="7" creationId="{862DA355-C926-446D-AFE0-93F42ECE9ECD}"/>
          </ac:picMkLst>
        </pc:picChg>
        <pc:picChg chg="del mod">
          <ac:chgData name="Árnol Guerrero Calderón" userId="be943e72-416e-4cd6-b414-b972341436c3" providerId="ADAL" clId="{9CFE9139-2A49-4B3A-8ED3-765BC2425498}" dt="2021-09-24T00:01:27.132" v="1740" actId="478"/>
          <ac:picMkLst>
            <pc:docMk/>
            <pc:sldMk cId="3668684556" sldId="280"/>
            <ac:picMk id="8" creationId="{8B67BE45-BF9F-483B-93D2-F907D24CDE34}"/>
          </ac:picMkLst>
        </pc:picChg>
      </pc:sldChg>
      <pc:sldChg chg="modSp add mod">
        <pc:chgData name="Árnol Guerrero Calderón" userId="be943e72-416e-4cd6-b414-b972341436c3" providerId="ADAL" clId="{9CFE9139-2A49-4B3A-8ED3-765BC2425498}" dt="2021-09-24T00:04:15.709" v="1777" actId="1076"/>
        <pc:sldMkLst>
          <pc:docMk/>
          <pc:sldMk cId="1660419715" sldId="281"/>
        </pc:sldMkLst>
        <pc:spChg chg="mod">
          <ac:chgData name="Árnol Guerrero Calderón" userId="be943e72-416e-4cd6-b414-b972341436c3" providerId="ADAL" clId="{9CFE9139-2A49-4B3A-8ED3-765BC2425498}" dt="2021-09-24T00:04:15.709" v="1777" actId="1076"/>
          <ac:spMkLst>
            <pc:docMk/>
            <pc:sldMk cId="1660419715" sldId="281"/>
            <ac:spMk id="10" creationId="{028BCC5E-70C4-49A0-896B-66A40BF2C4FF}"/>
          </ac:spMkLst>
        </pc:spChg>
      </pc:sldChg>
      <pc:sldChg chg="addSp delSp modSp add mod delAnim modAnim">
        <pc:chgData name="Árnol Guerrero Calderón" userId="be943e72-416e-4cd6-b414-b972341436c3" providerId="ADAL" clId="{9CFE9139-2A49-4B3A-8ED3-765BC2425498}" dt="2021-09-24T00:08:37.577" v="1848" actId="403"/>
        <pc:sldMkLst>
          <pc:docMk/>
          <pc:sldMk cId="2364195168" sldId="282"/>
        </pc:sldMkLst>
        <pc:spChg chg="del mod">
          <ac:chgData name="Árnol Guerrero Calderón" userId="be943e72-416e-4cd6-b414-b972341436c3" providerId="ADAL" clId="{9CFE9139-2A49-4B3A-8ED3-765BC2425498}" dt="2021-09-24T00:06:29.052" v="1828" actId="478"/>
          <ac:spMkLst>
            <pc:docMk/>
            <pc:sldMk cId="2364195168" sldId="282"/>
            <ac:spMk id="6" creationId="{14432A6D-4C2C-4B8F-BD7B-4BA0B011EFA6}"/>
          </ac:spMkLst>
        </pc:spChg>
        <pc:spChg chg="add mod">
          <ac:chgData name="Árnol Guerrero Calderón" userId="be943e72-416e-4cd6-b414-b972341436c3" providerId="ADAL" clId="{9CFE9139-2A49-4B3A-8ED3-765BC2425498}" dt="2021-09-24T00:08:09.948" v="1844"/>
          <ac:spMkLst>
            <pc:docMk/>
            <pc:sldMk cId="2364195168" sldId="282"/>
            <ac:spMk id="8" creationId="{AF3273F6-40B7-4CA4-873B-7F04BE906356}"/>
          </ac:spMkLst>
        </pc:spChg>
        <pc:spChg chg="del mod">
          <ac:chgData name="Árnol Guerrero Calderón" userId="be943e72-416e-4cd6-b414-b972341436c3" providerId="ADAL" clId="{9CFE9139-2A49-4B3A-8ED3-765BC2425498}" dt="2021-09-24T00:06:29.052" v="1828" actId="478"/>
          <ac:spMkLst>
            <pc:docMk/>
            <pc:sldMk cId="2364195168" sldId="282"/>
            <ac:spMk id="10" creationId="{028BCC5E-70C4-49A0-896B-66A40BF2C4FF}"/>
          </ac:spMkLst>
        </pc:spChg>
        <pc:spChg chg="add mod">
          <ac:chgData name="Árnol Guerrero Calderón" userId="be943e72-416e-4cd6-b414-b972341436c3" providerId="ADAL" clId="{9CFE9139-2A49-4B3A-8ED3-765BC2425498}" dt="2021-09-24T00:08:37.577" v="1848" actId="403"/>
          <ac:spMkLst>
            <pc:docMk/>
            <pc:sldMk cId="2364195168" sldId="282"/>
            <ac:spMk id="11" creationId="{7603ECCA-D8C1-48C9-B6F4-215FB5783468}"/>
          </ac:spMkLst>
        </pc:spChg>
        <pc:picChg chg="add mod">
          <ac:chgData name="Árnol Guerrero Calderón" userId="be943e72-416e-4cd6-b414-b972341436c3" providerId="ADAL" clId="{9CFE9139-2A49-4B3A-8ED3-765BC2425498}" dt="2021-09-24T00:08:01.837" v="1842" actId="14100"/>
          <ac:picMkLst>
            <pc:docMk/>
            <pc:sldMk cId="2364195168" sldId="282"/>
            <ac:picMk id="3" creationId="{8E8B6FDD-1647-4BED-9341-B6A11A47E9E3}"/>
          </ac:picMkLst>
        </pc:picChg>
        <pc:picChg chg="add mod ord">
          <ac:chgData name="Árnol Guerrero Calderón" userId="be943e72-416e-4cd6-b414-b972341436c3" providerId="ADAL" clId="{9CFE9139-2A49-4B3A-8ED3-765BC2425498}" dt="2021-09-24T00:07:35.806" v="1836" actId="167"/>
          <ac:picMkLst>
            <pc:docMk/>
            <pc:sldMk cId="2364195168" sldId="282"/>
            <ac:picMk id="4" creationId="{B45DFA77-0307-4053-969E-EC4BFD6B88E1}"/>
          </ac:picMkLst>
        </pc:picChg>
        <pc:picChg chg="del">
          <ac:chgData name="Árnol Guerrero Calderón" userId="be943e72-416e-4cd6-b414-b972341436c3" providerId="ADAL" clId="{9CFE9139-2A49-4B3A-8ED3-765BC2425498}" dt="2021-09-24T00:06:29.052" v="1828" actId="478"/>
          <ac:picMkLst>
            <pc:docMk/>
            <pc:sldMk cId="2364195168" sldId="282"/>
            <ac:picMk id="5" creationId="{631E7C4E-C563-45E0-8FD9-C1AC51DC91B9}"/>
          </ac:picMkLst>
        </pc:picChg>
        <pc:picChg chg="add mod">
          <ac:chgData name="Árnol Guerrero Calderón" userId="be943e72-416e-4cd6-b414-b972341436c3" providerId="ADAL" clId="{9CFE9139-2A49-4B3A-8ED3-765BC2425498}" dt="2021-09-24T00:08:09.948" v="1844"/>
          <ac:picMkLst>
            <pc:docMk/>
            <pc:sldMk cId="2364195168" sldId="282"/>
            <ac:picMk id="9" creationId="{945B85E3-95C0-45F6-8816-0C41C15E7801}"/>
          </ac:picMkLst>
        </pc:picChg>
      </pc:sldChg>
      <pc:sldChg chg="addSp delSp modSp add mod ord modClrScheme modAnim chgLayout">
        <pc:chgData name="Árnol Guerrero Calderón" userId="be943e72-416e-4cd6-b414-b972341436c3" providerId="ADAL" clId="{9CFE9139-2A49-4B3A-8ED3-765BC2425498}" dt="2021-09-24T00:22:05.982" v="1995"/>
        <pc:sldMkLst>
          <pc:docMk/>
          <pc:sldMk cId="79779221" sldId="283"/>
        </pc:sldMkLst>
        <pc:spChg chg="add del mod ord">
          <ac:chgData name="Árnol Guerrero Calderón" userId="be943e72-416e-4cd6-b414-b972341436c3" providerId="ADAL" clId="{9CFE9139-2A49-4B3A-8ED3-765BC2425498}" dt="2021-09-24T00:09:42.348" v="1855" actId="478"/>
          <ac:spMkLst>
            <pc:docMk/>
            <pc:sldMk cId="79779221" sldId="283"/>
            <ac:spMk id="2" creationId="{A80A2000-2688-4D8D-9CB2-7A64A3DE67FC}"/>
          </ac:spMkLst>
        </pc:spChg>
        <pc:spChg chg="add del mod ord">
          <ac:chgData name="Árnol Guerrero Calderón" userId="be943e72-416e-4cd6-b414-b972341436c3" providerId="ADAL" clId="{9CFE9139-2A49-4B3A-8ED3-765BC2425498}" dt="2021-09-24T00:09:42.348" v="1855" actId="478"/>
          <ac:spMkLst>
            <pc:docMk/>
            <pc:sldMk cId="79779221" sldId="283"/>
            <ac:spMk id="3" creationId="{78AF3571-DD02-47BF-97BE-1515181474EA}"/>
          </ac:spMkLst>
        </pc:spChg>
        <pc:spChg chg="mod">
          <ac:chgData name="Árnol Guerrero Calderón" userId="be943e72-416e-4cd6-b414-b972341436c3" providerId="ADAL" clId="{9CFE9139-2A49-4B3A-8ED3-765BC2425498}" dt="2021-09-24T00:10:25.586" v="1886" actId="20577"/>
          <ac:spMkLst>
            <pc:docMk/>
            <pc:sldMk cId="79779221" sldId="283"/>
            <ac:spMk id="6" creationId="{14432A6D-4C2C-4B8F-BD7B-4BA0B011EFA6}"/>
          </ac:spMkLst>
        </pc:spChg>
        <pc:spChg chg="add mod">
          <ac:chgData name="Árnol Guerrero Calderón" userId="be943e72-416e-4cd6-b414-b972341436c3" providerId="ADAL" clId="{9CFE9139-2A49-4B3A-8ED3-765BC2425498}" dt="2021-09-24T00:11:07.821" v="1896" actId="1076"/>
          <ac:spMkLst>
            <pc:docMk/>
            <pc:sldMk cId="79779221" sldId="283"/>
            <ac:spMk id="8" creationId="{210A10AB-177A-4995-8AD8-0FC002D13949}"/>
          </ac:spMkLst>
        </pc:spChg>
        <pc:spChg chg="del">
          <ac:chgData name="Árnol Guerrero Calderón" userId="be943e72-416e-4cd6-b414-b972341436c3" providerId="ADAL" clId="{9CFE9139-2A49-4B3A-8ED3-765BC2425498}" dt="2021-09-24T00:10:17.755" v="1863" actId="478"/>
          <ac:spMkLst>
            <pc:docMk/>
            <pc:sldMk cId="79779221" sldId="283"/>
            <ac:spMk id="10" creationId="{028BCC5E-70C4-49A0-896B-66A40BF2C4FF}"/>
          </ac:spMkLst>
        </pc:spChg>
        <pc:picChg chg="mod">
          <ac:chgData name="Árnol Guerrero Calderón" userId="be943e72-416e-4cd6-b414-b972341436c3" providerId="ADAL" clId="{9CFE9139-2A49-4B3A-8ED3-765BC2425498}" dt="2021-09-24T00:10:14.525" v="1862" actId="14100"/>
          <ac:picMkLst>
            <pc:docMk/>
            <pc:sldMk cId="79779221" sldId="283"/>
            <ac:picMk id="5" creationId="{631E7C4E-C563-45E0-8FD9-C1AC51DC91B9}"/>
          </ac:picMkLst>
        </pc:picChg>
        <pc:picChg chg="add del mod">
          <ac:chgData name="Árnol Guerrero Calderón" userId="be943e72-416e-4cd6-b414-b972341436c3" providerId="ADAL" clId="{9CFE9139-2A49-4B3A-8ED3-765BC2425498}" dt="2021-09-24T00:10:35.753" v="1888"/>
          <ac:picMkLst>
            <pc:docMk/>
            <pc:sldMk cId="79779221" sldId="283"/>
            <ac:picMk id="7" creationId="{9C323347-8614-4E2A-8BF7-EB9E7630DC33}"/>
          </ac:picMkLst>
        </pc:picChg>
      </pc:sldChg>
      <pc:sldChg chg="delSp add del mod delAnim">
        <pc:chgData name="Árnol Guerrero Calderón" userId="be943e72-416e-4cd6-b414-b972341436c3" providerId="ADAL" clId="{9CFE9139-2A49-4B3A-8ED3-765BC2425498}" dt="2021-09-24T00:08:16.644" v="1845" actId="47"/>
        <pc:sldMkLst>
          <pc:docMk/>
          <pc:sldMk cId="1835129259" sldId="283"/>
        </pc:sldMkLst>
        <pc:spChg chg="del">
          <ac:chgData name="Árnol Guerrero Calderón" userId="be943e72-416e-4cd6-b414-b972341436c3" providerId="ADAL" clId="{9CFE9139-2A49-4B3A-8ED3-765BC2425498}" dt="2021-09-24T00:08:08.330" v="1843" actId="21"/>
          <ac:spMkLst>
            <pc:docMk/>
            <pc:sldMk cId="1835129259" sldId="283"/>
            <ac:spMk id="6" creationId="{14432A6D-4C2C-4B8F-BD7B-4BA0B011EFA6}"/>
          </ac:spMkLst>
        </pc:spChg>
        <pc:spChg chg="del">
          <ac:chgData name="Árnol Guerrero Calderón" userId="be943e72-416e-4cd6-b414-b972341436c3" providerId="ADAL" clId="{9CFE9139-2A49-4B3A-8ED3-765BC2425498}" dt="2021-09-24T00:08:08.330" v="1843" actId="21"/>
          <ac:spMkLst>
            <pc:docMk/>
            <pc:sldMk cId="1835129259" sldId="283"/>
            <ac:spMk id="10" creationId="{028BCC5E-70C4-49A0-896B-66A40BF2C4FF}"/>
          </ac:spMkLst>
        </pc:spChg>
        <pc:picChg chg="del">
          <ac:chgData name="Árnol Guerrero Calderón" userId="be943e72-416e-4cd6-b414-b972341436c3" providerId="ADAL" clId="{9CFE9139-2A49-4B3A-8ED3-765BC2425498}" dt="2021-09-24T00:08:08.330" v="1843" actId="21"/>
          <ac:picMkLst>
            <pc:docMk/>
            <pc:sldMk cId="1835129259" sldId="283"/>
            <ac:picMk id="5" creationId="{631E7C4E-C563-45E0-8FD9-C1AC51DC91B9}"/>
          </ac:picMkLst>
        </pc:picChg>
      </pc:sldChg>
      <pc:sldChg chg="add del">
        <pc:chgData name="Árnol Guerrero Calderón" userId="be943e72-416e-4cd6-b414-b972341436c3" providerId="ADAL" clId="{9CFE9139-2A49-4B3A-8ED3-765BC2425498}" dt="2021-09-24T00:09:21.012" v="1850"/>
        <pc:sldMkLst>
          <pc:docMk/>
          <pc:sldMk cId="2091119301" sldId="283"/>
        </pc:sldMkLst>
      </pc:sldChg>
      <pc:sldChg chg="addSp delSp modSp add mod setBg modAnim">
        <pc:chgData name="Árnol Guerrero Calderón" userId="be943e72-416e-4cd6-b414-b972341436c3" providerId="ADAL" clId="{9CFE9139-2A49-4B3A-8ED3-765BC2425498}" dt="2021-09-24T00:22:01.103" v="1994"/>
        <pc:sldMkLst>
          <pc:docMk/>
          <pc:sldMk cId="186338710" sldId="284"/>
        </pc:sldMkLst>
        <pc:spChg chg="mod">
          <ac:chgData name="Árnol Guerrero Calderón" userId="be943e72-416e-4cd6-b414-b972341436c3" providerId="ADAL" clId="{9CFE9139-2A49-4B3A-8ED3-765BC2425498}" dt="2021-09-24T00:11:39.990" v="1900" actId="26606"/>
          <ac:spMkLst>
            <pc:docMk/>
            <pc:sldMk cId="186338710" sldId="284"/>
            <ac:spMk id="6" creationId="{14432A6D-4C2C-4B8F-BD7B-4BA0B011EFA6}"/>
          </ac:spMkLst>
        </pc:spChg>
        <pc:spChg chg="del">
          <ac:chgData name="Árnol Guerrero Calderón" userId="be943e72-416e-4cd6-b414-b972341436c3" providerId="ADAL" clId="{9CFE9139-2A49-4B3A-8ED3-765BC2425498}" dt="2021-09-24T00:11:14.031" v="1898" actId="478"/>
          <ac:spMkLst>
            <pc:docMk/>
            <pc:sldMk cId="186338710" sldId="284"/>
            <ac:spMk id="8" creationId="{210A10AB-177A-4995-8AD8-0FC002D13949}"/>
          </ac:spMkLst>
        </pc:spChg>
        <pc:spChg chg="add mod">
          <ac:chgData name="Árnol Guerrero Calderón" userId="be943e72-416e-4cd6-b414-b972341436c3" providerId="ADAL" clId="{9CFE9139-2A49-4B3A-8ED3-765BC2425498}" dt="2021-09-24T00:16:29.716" v="1952" actId="121"/>
          <ac:spMkLst>
            <pc:docMk/>
            <pc:sldMk cId="186338710" sldId="284"/>
            <ac:spMk id="16" creationId="{4272213D-A9F6-4142-AD51-ACE49C06166D}"/>
          </ac:spMkLst>
        </pc:spChg>
        <pc:spChg chg="add">
          <ac:chgData name="Árnol Guerrero Calderón" userId="be943e72-416e-4cd6-b414-b972341436c3" providerId="ADAL" clId="{9CFE9139-2A49-4B3A-8ED3-765BC2425498}" dt="2021-09-24T00:11:39.990" v="1900" actId="26606"/>
          <ac:spMkLst>
            <pc:docMk/>
            <pc:sldMk cId="186338710" sldId="284"/>
            <ac:spMk id="17" creationId="{78C9D07A-5A22-4E55-B18A-47CF07E5080D}"/>
          </ac:spMkLst>
        </pc:spChg>
        <pc:spChg chg="add">
          <ac:chgData name="Árnol Guerrero Calderón" userId="be943e72-416e-4cd6-b414-b972341436c3" providerId="ADAL" clId="{9CFE9139-2A49-4B3A-8ED3-765BC2425498}" dt="2021-09-24T00:11:39.990" v="1900" actId="26606"/>
          <ac:spMkLst>
            <pc:docMk/>
            <pc:sldMk cId="186338710" sldId="284"/>
            <ac:spMk id="19" creationId="{3D71E629-0739-4A59-972B-A9E9A4500E31}"/>
          </ac:spMkLst>
        </pc:spChg>
        <pc:spChg chg="add">
          <ac:chgData name="Árnol Guerrero Calderón" userId="be943e72-416e-4cd6-b414-b972341436c3" providerId="ADAL" clId="{9CFE9139-2A49-4B3A-8ED3-765BC2425498}" dt="2021-09-24T00:11:39.990" v="1900" actId="26606"/>
          <ac:spMkLst>
            <pc:docMk/>
            <pc:sldMk cId="186338710" sldId="284"/>
            <ac:spMk id="21" creationId="{4930BBBA-6F9F-4D27-AD61-45935240C80A}"/>
          </ac:spMkLst>
        </pc:spChg>
        <pc:spChg chg="add">
          <ac:chgData name="Árnol Guerrero Calderón" userId="be943e72-416e-4cd6-b414-b972341436c3" providerId="ADAL" clId="{9CFE9139-2A49-4B3A-8ED3-765BC2425498}" dt="2021-09-24T00:11:39.990" v="1900" actId="26606"/>
          <ac:spMkLst>
            <pc:docMk/>
            <pc:sldMk cId="186338710" sldId="284"/>
            <ac:spMk id="27" creationId="{929B6C0D-2AB5-4965-B573-1D00F1D0B76C}"/>
          </ac:spMkLst>
        </pc:spChg>
        <pc:graphicFrameChg chg="add mod modGraphic">
          <ac:chgData name="Árnol Guerrero Calderón" userId="be943e72-416e-4cd6-b414-b972341436c3" providerId="ADAL" clId="{9CFE9139-2A49-4B3A-8ED3-765BC2425498}" dt="2021-09-24T00:12:37.393" v="1905" actId="122"/>
          <ac:graphicFrameMkLst>
            <pc:docMk/>
            <pc:sldMk cId="186338710" sldId="284"/>
            <ac:graphicFrameMk id="2" creationId="{D6781737-2CBE-4C0C-83B3-B1284B3D1E10}"/>
          </ac:graphicFrameMkLst>
        </pc:graphicFrameChg>
        <pc:picChg chg="add">
          <ac:chgData name="Árnol Guerrero Calderón" userId="be943e72-416e-4cd6-b414-b972341436c3" providerId="ADAL" clId="{9CFE9139-2A49-4B3A-8ED3-765BC2425498}" dt="2021-09-24T00:11:39.990" v="1900" actId="26606"/>
          <ac:picMkLst>
            <pc:docMk/>
            <pc:sldMk cId="186338710" sldId="284"/>
            <ac:picMk id="11" creationId="{5321D838-2C7E-4177-9DD3-DAC78324A2B2}"/>
          </ac:picMkLst>
        </pc:picChg>
        <pc:picChg chg="add">
          <ac:chgData name="Árnol Guerrero Calderón" userId="be943e72-416e-4cd6-b414-b972341436c3" providerId="ADAL" clId="{9CFE9139-2A49-4B3A-8ED3-765BC2425498}" dt="2021-09-24T00:11:39.990" v="1900" actId="26606"/>
          <ac:picMkLst>
            <pc:docMk/>
            <pc:sldMk cId="186338710" sldId="284"/>
            <ac:picMk id="13" creationId="{0146E45C-1450-4186-B501-74F221F897A8}"/>
          </ac:picMkLst>
        </pc:picChg>
        <pc:picChg chg="add">
          <ac:chgData name="Árnol Guerrero Calderón" userId="be943e72-416e-4cd6-b414-b972341436c3" providerId="ADAL" clId="{9CFE9139-2A49-4B3A-8ED3-765BC2425498}" dt="2021-09-24T00:11:39.990" v="1900" actId="26606"/>
          <ac:picMkLst>
            <pc:docMk/>
            <pc:sldMk cId="186338710" sldId="284"/>
            <ac:picMk id="15" creationId="{EEDDA48B-BC04-4915-ADA3-A1A9522EB0D1}"/>
          </ac:picMkLst>
        </pc:picChg>
        <pc:picChg chg="add">
          <ac:chgData name="Árnol Guerrero Calderón" userId="be943e72-416e-4cd6-b414-b972341436c3" providerId="ADAL" clId="{9CFE9139-2A49-4B3A-8ED3-765BC2425498}" dt="2021-09-24T00:11:39.990" v="1900" actId="26606"/>
          <ac:picMkLst>
            <pc:docMk/>
            <pc:sldMk cId="186338710" sldId="284"/>
            <ac:picMk id="23" creationId="{4FED5ABE-AA8E-4BAE-B923-EB99ABDE02AA}"/>
          </ac:picMkLst>
        </pc:picChg>
        <pc:picChg chg="add">
          <ac:chgData name="Árnol Guerrero Calderón" userId="be943e72-416e-4cd6-b414-b972341436c3" providerId="ADAL" clId="{9CFE9139-2A49-4B3A-8ED3-765BC2425498}" dt="2021-09-24T00:11:39.990" v="1900" actId="26606"/>
          <ac:picMkLst>
            <pc:docMk/>
            <pc:sldMk cId="186338710" sldId="284"/>
            <ac:picMk id="25" creationId="{E0811D79-2C71-4B37-82AD-761836DCBD17}"/>
          </ac:picMkLst>
        </pc:picChg>
      </pc:sldChg>
      <pc:sldChg chg="modSp add mod modAnim">
        <pc:chgData name="Árnol Guerrero Calderón" userId="be943e72-416e-4cd6-b414-b972341436c3" providerId="ADAL" clId="{9CFE9139-2A49-4B3A-8ED3-765BC2425498}" dt="2021-09-24T00:21:55.761" v="1993"/>
        <pc:sldMkLst>
          <pc:docMk/>
          <pc:sldMk cId="1160872277" sldId="285"/>
        </pc:sldMkLst>
        <pc:spChg chg="mod">
          <ac:chgData name="Árnol Guerrero Calderón" userId="be943e72-416e-4cd6-b414-b972341436c3" providerId="ADAL" clId="{9CFE9139-2A49-4B3A-8ED3-765BC2425498}" dt="2021-09-24T00:16:49.178" v="1957" actId="1076"/>
          <ac:spMkLst>
            <pc:docMk/>
            <pc:sldMk cId="1160872277" sldId="285"/>
            <ac:spMk id="8" creationId="{210A10AB-177A-4995-8AD8-0FC002D13949}"/>
          </ac:spMkLst>
        </pc:spChg>
      </pc:sldChg>
      <pc:sldChg chg="addSp delSp modSp add mod setBg modAnim">
        <pc:chgData name="Árnol Guerrero Calderón" userId="be943e72-416e-4cd6-b414-b972341436c3" providerId="ADAL" clId="{9CFE9139-2A49-4B3A-8ED3-765BC2425498}" dt="2021-09-24T00:20:35.027" v="1987"/>
        <pc:sldMkLst>
          <pc:docMk/>
          <pc:sldMk cId="92905590" sldId="286"/>
        </pc:sldMkLst>
        <pc:spChg chg="mod">
          <ac:chgData name="Árnol Guerrero Calderón" userId="be943e72-416e-4cd6-b414-b972341436c3" providerId="ADAL" clId="{9CFE9139-2A49-4B3A-8ED3-765BC2425498}" dt="2021-09-24T00:17:19.545" v="1965" actId="26606"/>
          <ac:spMkLst>
            <pc:docMk/>
            <pc:sldMk cId="92905590" sldId="286"/>
            <ac:spMk id="6" creationId="{14432A6D-4C2C-4B8F-BD7B-4BA0B011EFA6}"/>
          </ac:spMkLst>
        </pc:spChg>
        <pc:spChg chg="del">
          <ac:chgData name="Árnol Guerrero Calderón" userId="be943e72-416e-4cd6-b414-b972341436c3" providerId="ADAL" clId="{9CFE9139-2A49-4B3A-8ED3-765BC2425498}" dt="2021-09-24T00:17:01.836" v="1959" actId="478"/>
          <ac:spMkLst>
            <pc:docMk/>
            <pc:sldMk cId="92905590" sldId="286"/>
            <ac:spMk id="8" creationId="{210A10AB-177A-4995-8AD8-0FC002D13949}"/>
          </ac:spMkLst>
        </pc:spChg>
        <pc:spChg chg="add mod">
          <ac:chgData name="Árnol Guerrero Calderón" userId="be943e72-416e-4cd6-b414-b972341436c3" providerId="ADAL" clId="{9CFE9139-2A49-4B3A-8ED3-765BC2425498}" dt="2021-09-24T00:17:51.977" v="1976" actId="14100"/>
          <ac:spMkLst>
            <pc:docMk/>
            <pc:sldMk cId="92905590" sldId="286"/>
            <ac:spMk id="17" creationId="{18A35ED4-AC50-4FC1-878B-659D30280619}"/>
          </ac:spMkLst>
        </pc:spChg>
        <pc:spChg chg="add del">
          <ac:chgData name="Árnol Guerrero Calderón" userId="be943e72-416e-4cd6-b414-b972341436c3" providerId="ADAL" clId="{9CFE9139-2A49-4B3A-8ED3-765BC2425498}" dt="2021-09-24T00:17:19.545" v="1965" actId="26606"/>
          <ac:spMkLst>
            <pc:docMk/>
            <pc:sldMk cId="92905590" sldId="286"/>
            <ac:spMk id="18" creationId="{78C9D07A-5A22-4E55-B18A-47CF07E5080D}"/>
          </ac:spMkLst>
        </pc:spChg>
        <pc:spChg chg="add mod">
          <ac:chgData name="Árnol Guerrero Calderón" userId="be943e72-416e-4cd6-b414-b972341436c3" providerId="ADAL" clId="{9CFE9139-2A49-4B3A-8ED3-765BC2425498}" dt="2021-09-24T00:18:32.731" v="1978"/>
          <ac:spMkLst>
            <pc:docMk/>
            <pc:sldMk cId="92905590" sldId="286"/>
            <ac:spMk id="19" creationId="{E87402B1-92A7-42A8-85CD-F49834EDFD91}"/>
          </ac:spMkLst>
        </pc:spChg>
        <pc:spChg chg="add del">
          <ac:chgData name="Árnol Guerrero Calderón" userId="be943e72-416e-4cd6-b414-b972341436c3" providerId="ADAL" clId="{9CFE9139-2A49-4B3A-8ED3-765BC2425498}" dt="2021-09-24T00:17:19.545" v="1965" actId="26606"/>
          <ac:spMkLst>
            <pc:docMk/>
            <pc:sldMk cId="92905590" sldId="286"/>
            <ac:spMk id="20" creationId="{3D71E629-0739-4A59-972B-A9E9A4500E31}"/>
          </ac:spMkLst>
        </pc:spChg>
        <pc:spChg chg="add mod">
          <ac:chgData name="Árnol Guerrero Calderón" userId="be943e72-416e-4cd6-b414-b972341436c3" providerId="ADAL" clId="{9CFE9139-2A49-4B3A-8ED3-765BC2425498}" dt="2021-09-24T00:18:32.731" v="1978"/>
          <ac:spMkLst>
            <pc:docMk/>
            <pc:sldMk cId="92905590" sldId="286"/>
            <ac:spMk id="21" creationId="{7A51F1A6-2A57-4DEB-BABF-22A6BC060DEB}"/>
          </ac:spMkLst>
        </pc:spChg>
        <pc:spChg chg="add del">
          <ac:chgData name="Árnol Guerrero Calderón" userId="be943e72-416e-4cd6-b414-b972341436c3" providerId="ADAL" clId="{9CFE9139-2A49-4B3A-8ED3-765BC2425498}" dt="2021-09-24T00:17:19.545" v="1965" actId="26606"/>
          <ac:spMkLst>
            <pc:docMk/>
            <pc:sldMk cId="92905590" sldId="286"/>
            <ac:spMk id="22" creationId="{068A8980-5323-4E32-9817-A14D0B9184F2}"/>
          </ac:spMkLst>
        </pc:spChg>
        <pc:spChg chg="add mod">
          <ac:chgData name="Árnol Guerrero Calderón" userId="be943e72-416e-4cd6-b414-b972341436c3" providerId="ADAL" clId="{9CFE9139-2A49-4B3A-8ED3-765BC2425498}" dt="2021-09-24T00:18:32.731" v="1978"/>
          <ac:spMkLst>
            <pc:docMk/>
            <pc:sldMk cId="92905590" sldId="286"/>
            <ac:spMk id="23" creationId="{99100408-FAC3-4B9F-82C9-42553649BC37}"/>
          </ac:spMkLst>
        </pc:spChg>
        <pc:spChg chg="add mod">
          <ac:chgData name="Árnol Guerrero Calderón" userId="be943e72-416e-4cd6-b414-b972341436c3" providerId="ADAL" clId="{9CFE9139-2A49-4B3A-8ED3-765BC2425498}" dt="2021-09-24T00:18:32.731" v="1978"/>
          <ac:spMkLst>
            <pc:docMk/>
            <pc:sldMk cId="92905590" sldId="286"/>
            <ac:spMk id="25" creationId="{42B6A296-C9E9-4AC9-8D47-B909A8CB8B84}"/>
          </ac:spMkLst>
        </pc:spChg>
        <pc:spChg chg="add del">
          <ac:chgData name="Árnol Guerrero Calderón" userId="be943e72-416e-4cd6-b414-b972341436c3" providerId="ADAL" clId="{9CFE9139-2A49-4B3A-8ED3-765BC2425498}" dt="2021-09-24T00:17:19.545" v="1965" actId="26606"/>
          <ac:spMkLst>
            <pc:docMk/>
            <pc:sldMk cId="92905590" sldId="286"/>
            <ac:spMk id="26" creationId="{8B79A499-6023-4495-8687-96680A5E9597}"/>
          </ac:spMkLst>
        </pc:spChg>
        <pc:spChg chg="add mod">
          <ac:chgData name="Árnol Guerrero Calderón" userId="be943e72-416e-4cd6-b414-b972341436c3" providerId="ADAL" clId="{9CFE9139-2A49-4B3A-8ED3-765BC2425498}" dt="2021-09-24T00:18:32.731" v="1978"/>
          <ac:spMkLst>
            <pc:docMk/>
            <pc:sldMk cId="92905590" sldId="286"/>
            <ac:spMk id="27" creationId="{6CE51CB3-3EAC-40E5-9C77-E0C18B960DB3}"/>
          </ac:spMkLst>
        </pc:spChg>
        <pc:spChg chg="add del">
          <ac:chgData name="Árnol Guerrero Calderón" userId="be943e72-416e-4cd6-b414-b972341436c3" providerId="ADAL" clId="{9CFE9139-2A49-4B3A-8ED3-765BC2425498}" dt="2021-09-24T00:17:19.545" v="1965" actId="26606"/>
          <ac:spMkLst>
            <pc:docMk/>
            <pc:sldMk cId="92905590" sldId="286"/>
            <ac:spMk id="28" creationId="{BAA1CC66-52B7-4B1A-83B9-4473DABF8A84}"/>
          </ac:spMkLst>
        </pc:spChg>
        <pc:spChg chg="add mod">
          <ac:chgData name="Árnol Guerrero Calderón" userId="be943e72-416e-4cd6-b414-b972341436c3" providerId="ADAL" clId="{9CFE9139-2A49-4B3A-8ED3-765BC2425498}" dt="2021-09-24T00:18:32.731" v="1978"/>
          <ac:spMkLst>
            <pc:docMk/>
            <pc:sldMk cId="92905590" sldId="286"/>
            <ac:spMk id="29" creationId="{FD25E484-46CE-4743-81C1-4C893BA39AED}"/>
          </ac:spMkLst>
        </pc:spChg>
        <pc:spChg chg="add del">
          <ac:chgData name="Árnol Guerrero Calderón" userId="be943e72-416e-4cd6-b414-b972341436c3" providerId="ADAL" clId="{9CFE9139-2A49-4B3A-8ED3-765BC2425498}" dt="2021-09-24T00:17:19.545" v="1965" actId="26606"/>
          <ac:spMkLst>
            <pc:docMk/>
            <pc:sldMk cId="92905590" sldId="286"/>
            <ac:spMk id="30" creationId="{427A1B02-0BC3-4123-A27E-111F26354A77}"/>
          </ac:spMkLst>
        </pc:spChg>
        <pc:spChg chg="add mod">
          <ac:chgData name="Árnol Guerrero Calderón" userId="be943e72-416e-4cd6-b414-b972341436c3" providerId="ADAL" clId="{9CFE9139-2A49-4B3A-8ED3-765BC2425498}" dt="2021-09-24T00:18:32.731" v="1978"/>
          <ac:spMkLst>
            <pc:docMk/>
            <pc:sldMk cId="92905590" sldId="286"/>
            <ac:spMk id="31" creationId="{58222B37-8B67-418E-909E-6AC6E9B9394A}"/>
          </ac:spMkLst>
        </pc:spChg>
        <pc:spChg chg="add del">
          <ac:chgData name="Árnol Guerrero Calderón" userId="be943e72-416e-4cd6-b414-b972341436c3" providerId="ADAL" clId="{9CFE9139-2A49-4B3A-8ED3-765BC2425498}" dt="2021-09-24T00:17:19.545" v="1965" actId="26606"/>
          <ac:spMkLst>
            <pc:docMk/>
            <pc:sldMk cId="92905590" sldId="286"/>
            <ac:spMk id="32" creationId="{846EBDA5-97CE-4375-BC99-C7365D1CC66B}"/>
          </ac:spMkLst>
        </pc:spChg>
        <pc:spChg chg="add mod">
          <ac:chgData name="Árnol Guerrero Calderón" userId="be943e72-416e-4cd6-b414-b972341436c3" providerId="ADAL" clId="{9CFE9139-2A49-4B3A-8ED3-765BC2425498}" dt="2021-09-24T00:18:32.731" v="1978"/>
          <ac:spMkLst>
            <pc:docMk/>
            <pc:sldMk cId="92905590" sldId="286"/>
            <ac:spMk id="33" creationId="{A7B494D5-F322-4FB9-9D90-1EEF4FD0BB1E}"/>
          </ac:spMkLst>
        </pc:spChg>
        <pc:spChg chg="add mod">
          <ac:chgData name="Árnol Guerrero Calderón" userId="be943e72-416e-4cd6-b414-b972341436c3" providerId="ADAL" clId="{9CFE9139-2A49-4B3A-8ED3-765BC2425498}" dt="2021-09-24T00:18:32.731" v="1978"/>
          <ac:spMkLst>
            <pc:docMk/>
            <pc:sldMk cId="92905590" sldId="286"/>
            <ac:spMk id="34" creationId="{EBE1B9DF-F8C5-4E53-A8C3-85F01F7364CA}"/>
          </ac:spMkLst>
        </pc:spChg>
        <pc:spChg chg="add mod">
          <ac:chgData name="Árnol Guerrero Calderón" userId="be943e72-416e-4cd6-b414-b972341436c3" providerId="ADAL" clId="{9CFE9139-2A49-4B3A-8ED3-765BC2425498}" dt="2021-09-24T00:18:32.731" v="1978"/>
          <ac:spMkLst>
            <pc:docMk/>
            <pc:sldMk cId="92905590" sldId="286"/>
            <ac:spMk id="35" creationId="{C48E1342-508B-4DD6-BFF9-D832E1E53742}"/>
          </ac:spMkLst>
        </pc:spChg>
        <pc:picChg chg="mod ord">
          <ac:chgData name="Árnol Guerrero Calderón" userId="be943e72-416e-4cd6-b414-b972341436c3" providerId="ADAL" clId="{9CFE9139-2A49-4B3A-8ED3-765BC2425498}" dt="2021-09-24T00:17:19.545" v="1965" actId="26606"/>
          <ac:picMkLst>
            <pc:docMk/>
            <pc:sldMk cId="92905590" sldId="286"/>
            <ac:picMk id="5" creationId="{631E7C4E-C563-45E0-8FD9-C1AC51DC91B9}"/>
          </ac:picMkLst>
        </pc:picChg>
        <pc:picChg chg="add mod">
          <ac:chgData name="Árnol Guerrero Calderón" userId="be943e72-416e-4cd6-b414-b972341436c3" providerId="ADAL" clId="{9CFE9139-2A49-4B3A-8ED3-765BC2425498}" dt="2021-09-24T00:18:03.359" v="1977" actId="1440"/>
          <ac:picMkLst>
            <pc:docMk/>
            <pc:sldMk cId="92905590" sldId="286"/>
            <ac:picMk id="7" creationId="{027E6239-E01F-437A-A282-49A92A9364E6}"/>
          </ac:picMkLst>
        </pc:picChg>
        <pc:picChg chg="add del">
          <ac:chgData name="Árnol Guerrero Calderón" userId="be943e72-416e-4cd6-b414-b972341436c3" providerId="ADAL" clId="{9CFE9139-2A49-4B3A-8ED3-765BC2425498}" dt="2021-09-24T00:17:19.545" v="1965" actId="26606"/>
          <ac:picMkLst>
            <pc:docMk/>
            <pc:sldMk cId="92905590" sldId="286"/>
            <ac:picMk id="12" creationId="{5321D838-2C7E-4177-9DD3-DAC78324A2B2}"/>
          </ac:picMkLst>
        </pc:picChg>
        <pc:picChg chg="add del">
          <ac:chgData name="Árnol Guerrero Calderón" userId="be943e72-416e-4cd6-b414-b972341436c3" providerId="ADAL" clId="{9CFE9139-2A49-4B3A-8ED3-765BC2425498}" dt="2021-09-24T00:17:19.545" v="1965" actId="26606"/>
          <ac:picMkLst>
            <pc:docMk/>
            <pc:sldMk cId="92905590" sldId="286"/>
            <ac:picMk id="14" creationId="{0146E45C-1450-4186-B501-74F221F897A8}"/>
          </ac:picMkLst>
        </pc:picChg>
        <pc:picChg chg="add del">
          <ac:chgData name="Árnol Guerrero Calderón" userId="be943e72-416e-4cd6-b414-b972341436c3" providerId="ADAL" clId="{9CFE9139-2A49-4B3A-8ED3-765BC2425498}" dt="2021-09-24T00:17:19.545" v="1965" actId="26606"/>
          <ac:picMkLst>
            <pc:docMk/>
            <pc:sldMk cId="92905590" sldId="286"/>
            <ac:picMk id="16" creationId="{EEDDA48B-BC04-4915-ADA3-A1A9522EB0D1}"/>
          </ac:picMkLst>
        </pc:picChg>
        <pc:picChg chg="add del">
          <ac:chgData name="Árnol Guerrero Calderón" userId="be943e72-416e-4cd6-b414-b972341436c3" providerId="ADAL" clId="{9CFE9139-2A49-4B3A-8ED3-765BC2425498}" dt="2021-09-24T00:17:19.545" v="1965" actId="26606"/>
          <ac:picMkLst>
            <pc:docMk/>
            <pc:sldMk cId="92905590" sldId="286"/>
            <ac:picMk id="24" creationId="{C1A37955-21EA-4810-9AED-24CF25E26010}"/>
          </ac:picMkLst>
        </pc:picChg>
      </pc:sldChg>
      <pc:sldChg chg="addSp delSp modSp new mod modTransition modClrScheme modAnim chgLayout">
        <pc:chgData name="Árnol Guerrero Calderón" userId="be943e72-416e-4cd6-b414-b972341436c3" providerId="ADAL" clId="{9CFE9139-2A49-4B3A-8ED3-765BC2425498}" dt="2021-09-25T21:23:32.702" v="2529"/>
        <pc:sldMkLst>
          <pc:docMk/>
          <pc:sldMk cId="3339424371" sldId="287"/>
        </pc:sldMkLst>
        <pc:spChg chg="del">
          <ac:chgData name="Árnol Guerrero Calderón" userId="be943e72-416e-4cd6-b414-b972341436c3" providerId="ADAL" clId="{9CFE9139-2A49-4B3A-8ED3-765BC2425498}" dt="2021-09-24T00:19:15.233" v="1980" actId="700"/>
          <ac:spMkLst>
            <pc:docMk/>
            <pc:sldMk cId="3339424371" sldId="287"/>
            <ac:spMk id="2" creationId="{090D285D-7D1B-4732-A09A-8E1C37AD28E1}"/>
          </ac:spMkLst>
        </pc:spChg>
        <pc:spChg chg="del">
          <ac:chgData name="Árnol Guerrero Calderón" userId="be943e72-416e-4cd6-b414-b972341436c3" providerId="ADAL" clId="{9CFE9139-2A49-4B3A-8ED3-765BC2425498}" dt="2021-09-24T00:19:15.233" v="1980" actId="700"/>
          <ac:spMkLst>
            <pc:docMk/>
            <pc:sldMk cId="3339424371" sldId="287"/>
            <ac:spMk id="3" creationId="{4EA8C8E4-6665-4D6B-9AA7-123F65DE3743}"/>
          </ac:spMkLst>
        </pc:spChg>
        <pc:spChg chg="add mod">
          <ac:chgData name="Árnol Guerrero Calderón" userId="be943e72-416e-4cd6-b414-b972341436c3" providerId="ADAL" clId="{9CFE9139-2A49-4B3A-8ED3-765BC2425498}" dt="2021-09-25T21:23:32.702" v="2529"/>
          <ac:spMkLst>
            <pc:docMk/>
            <pc:sldMk cId="3339424371" sldId="287"/>
            <ac:spMk id="6" creationId="{D45B7F8D-98F0-436A-9E9A-E561B7346B21}"/>
          </ac:spMkLst>
        </pc:spChg>
        <pc:spChg chg="add mod">
          <ac:chgData name="Árnol Guerrero Calderón" userId="be943e72-416e-4cd6-b414-b972341436c3" providerId="ADAL" clId="{9CFE9139-2A49-4B3A-8ED3-765BC2425498}" dt="2021-09-24T00:19:22.764" v="1981"/>
          <ac:spMkLst>
            <pc:docMk/>
            <pc:sldMk cId="3339424371" sldId="287"/>
            <ac:spMk id="7" creationId="{D898DCA7-5BF6-4C16-AC66-F0650021F02C}"/>
          </ac:spMkLst>
        </pc:spChg>
        <pc:spChg chg="add mod">
          <ac:chgData name="Árnol Guerrero Calderón" userId="be943e72-416e-4cd6-b414-b972341436c3" providerId="ADAL" clId="{9CFE9139-2A49-4B3A-8ED3-765BC2425498}" dt="2021-09-24T00:19:22.764" v="1981"/>
          <ac:spMkLst>
            <pc:docMk/>
            <pc:sldMk cId="3339424371" sldId="287"/>
            <ac:spMk id="8" creationId="{F941857A-0527-4058-886F-51B5B9ACB713}"/>
          </ac:spMkLst>
        </pc:spChg>
        <pc:spChg chg="add mod">
          <ac:chgData name="Árnol Guerrero Calderón" userId="be943e72-416e-4cd6-b414-b972341436c3" providerId="ADAL" clId="{9CFE9139-2A49-4B3A-8ED3-765BC2425498}" dt="2021-09-24T00:19:22.764" v="1981"/>
          <ac:spMkLst>
            <pc:docMk/>
            <pc:sldMk cId="3339424371" sldId="287"/>
            <ac:spMk id="9" creationId="{D7BB974D-DF58-4132-BB2A-04397BF98A16}"/>
          </ac:spMkLst>
        </pc:spChg>
        <pc:spChg chg="add mod">
          <ac:chgData name="Árnol Guerrero Calderón" userId="be943e72-416e-4cd6-b414-b972341436c3" providerId="ADAL" clId="{9CFE9139-2A49-4B3A-8ED3-765BC2425498}" dt="2021-09-24T00:19:32.250" v="1982" actId="207"/>
          <ac:spMkLst>
            <pc:docMk/>
            <pc:sldMk cId="3339424371" sldId="287"/>
            <ac:spMk id="10" creationId="{09F59449-2B3A-4ADA-8ECA-F4F5BB93B62B}"/>
          </ac:spMkLst>
        </pc:spChg>
        <pc:spChg chg="add mod">
          <ac:chgData name="Árnol Guerrero Calderón" userId="be943e72-416e-4cd6-b414-b972341436c3" providerId="ADAL" clId="{9CFE9139-2A49-4B3A-8ED3-765BC2425498}" dt="2021-09-24T00:19:32.250" v="1982" actId="207"/>
          <ac:spMkLst>
            <pc:docMk/>
            <pc:sldMk cId="3339424371" sldId="287"/>
            <ac:spMk id="11" creationId="{A5768F4F-95FD-46CE-AE48-B00F06CC72C0}"/>
          </ac:spMkLst>
        </pc:spChg>
        <pc:spChg chg="add mod">
          <ac:chgData name="Árnol Guerrero Calderón" userId="be943e72-416e-4cd6-b414-b972341436c3" providerId="ADAL" clId="{9CFE9139-2A49-4B3A-8ED3-765BC2425498}" dt="2021-09-24T00:19:32.250" v="1982" actId="207"/>
          <ac:spMkLst>
            <pc:docMk/>
            <pc:sldMk cId="3339424371" sldId="287"/>
            <ac:spMk id="12" creationId="{EF0CBBD1-AAB5-4E09-B38B-1E510DA88774}"/>
          </ac:spMkLst>
        </pc:spChg>
        <pc:spChg chg="add mod">
          <ac:chgData name="Árnol Guerrero Calderón" userId="be943e72-416e-4cd6-b414-b972341436c3" providerId="ADAL" clId="{9CFE9139-2A49-4B3A-8ED3-765BC2425498}" dt="2021-09-24T00:19:32.250" v="1982" actId="207"/>
          <ac:spMkLst>
            <pc:docMk/>
            <pc:sldMk cId="3339424371" sldId="287"/>
            <ac:spMk id="13" creationId="{D7A2D2AE-498D-40DB-997D-6570CEE85BDC}"/>
          </ac:spMkLst>
        </pc:spChg>
        <pc:spChg chg="add mod">
          <ac:chgData name="Árnol Guerrero Calderón" userId="be943e72-416e-4cd6-b414-b972341436c3" providerId="ADAL" clId="{9CFE9139-2A49-4B3A-8ED3-765BC2425498}" dt="2021-09-24T00:19:32.250" v="1982" actId="207"/>
          <ac:spMkLst>
            <pc:docMk/>
            <pc:sldMk cId="3339424371" sldId="287"/>
            <ac:spMk id="14" creationId="{51F9D875-329F-4201-90CE-FB28DE62E88D}"/>
          </ac:spMkLst>
        </pc:spChg>
        <pc:spChg chg="add mod">
          <ac:chgData name="Árnol Guerrero Calderón" userId="be943e72-416e-4cd6-b414-b972341436c3" providerId="ADAL" clId="{9CFE9139-2A49-4B3A-8ED3-765BC2425498}" dt="2021-09-24T00:19:32.250" v="1982" actId="207"/>
          <ac:spMkLst>
            <pc:docMk/>
            <pc:sldMk cId="3339424371" sldId="287"/>
            <ac:spMk id="15" creationId="{59F49286-D62D-4147-990E-894B8A429698}"/>
          </ac:spMkLst>
        </pc:spChg>
        <pc:spChg chg="add mod">
          <ac:chgData name="Árnol Guerrero Calderón" userId="be943e72-416e-4cd6-b414-b972341436c3" providerId="ADAL" clId="{9CFE9139-2A49-4B3A-8ED3-765BC2425498}" dt="2021-09-24T00:19:32.250" v="1982" actId="207"/>
          <ac:spMkLst>
            <pc:docMk/>
            <pc:sldMk cId="3339424371" sldId="287"/>
            <ac:spMk id="16" creationId="{0F9C24D2-8191-4976-ADEF-AC903FA2DFA6}"/>
          </ac:spMkLst>
        </pc:spChg>
        <pc:picChg chg="add mod">
          <ac:chgData name="Árnol Guerrero Calderón" userId="be943e72-416e-4cd6-b414-b972341436c3" providerId="ADAL" clId="{9CFE9139-2A49-4B3A-8ED3-765BC2425498}" dt="2021-09-24T00:19:22.764" v="1981"/>
          <ac:picMkLst>
            <pc:docMk/>
            <pc:sldMk cId="3339424371" sldId="287"/>
            <ac:picMk id="4" creationId="{ED398133-58F7-4203-91FF-5B68C6FC0284}"/>
          </ac:picMkLst>
        </pc:picChg>
        <pc:picChg chg="add mod">
          <ac:chgData name="Árnol Guerrero Calderón" userId="be943e72-416e-4cd6-b414-b972341436c3" providerId="ADAL" clId="{9CFE9139-2A49-4B3A-8ED3-765BC2425498}" dt="2021-09-24T00:21:40.935" v="1992" actId="1036"/>
          <ac:picMkLst>
            <pc:docMk/>
            <pc:sldMk cId="3339424371" sldId="287"/>
            <ac:picMk id="5" creationId="{733ED89D-9DAC-47BA-9F31-B28915EEFE3C}"/>
          </ac:picMkLst>
        </pc:picChg>
        <pc:picChg chg="add mod">
          <ac:chgData name="Árnol Guerrero Calderón" userId="be943e72-416e-4cd6-b414-b972341436c3" providerId="ADAL" clId="{9CFE9139-2A49-4B3A-8ED3-765BC2425498}" dt="2021-09-24T00:19:41.768" v="1986" actId="14100"/>
          <ac:picMkLst>
            <pc:docMk/>
            <pc:sldMk cId="3339424371" sldId="287"/>
            <ac:picMk id="17" creationId="{E776E410-6DE0-42C1-A8F9-2797F856438C}"/>
          </ac:picMkLst>
        </pc:picChg>
      </pc:sldChg>
      <pc:sldChg chg="addSp delSp modSp add mod modTransition setBg modClrScheme addAnim delAnim modAnim delDesignElem chgLayout">
        <pc:chgData name="Árnol Guerrero Calderón" userId="be943e72-416e-4cd6-b414-b972341436c3" providerId="ADAL" clId="{9CFE9139-2A49-4B3A-8ED3-765BC2425498}" dt="2021-09-24T00:38:11.600" v="2134"/>
        <pc:sldMkLst>
          <pc:docMk/>
          <pc:sldMk cId="4013795689" sldId="288"/>
        </pc:sldMkLst>
        <pc:spChg chg="add del mod">
          <ac:chgData name="Árnol Guerrero Calderón" userId="be943e72-416e-4cd6-b414-b972341436c3" providerId="ADAL" clId="{9CFE9139-2A49-4B3A-8ED3-765BC2425498}" dt="2021-09-24T00:26:28.409" v="2007" actId="478"/>
          <ac:spMkLst>
            <pc:docMk/>
            <pc:sldMk cId="4013795689" sldId="288"/>
            <ac:spMk id="3" creationId="{D65B3953-51BF-46C1-81A9-B43AC7059374}"/>
          </ac:spMkLst>
        </pc:spChg>
        <pc:spChg chg="del">
          <ac:chgData name="Árnol Guerrero Calderón" userId="be943e72-416e-4cd6-b414-b972341436c3" providerId="ADAL" clId="{9CFE9139-2A49-4B3A-8ED3-765BC2425498}" dt="2021-09-24T00:25:51.561" v="2001"/>
          <ac:spMkLst>
            <pc:docMk/>
            <pc:sldMk cId="4013795689" sldId="288"/>
            <ac:spMk id="21" creationId="{2E64DAFB-AD9A-4E52-B026-8641CCD677AE}"/>
          </ac:spMkLst>
        </pc:spChg>
        <pc:spChg chg="del">
          <ac:chgData name="Árnol Guerrero Calderón" userId="be943e72-416e-4cd6-b414-b972341436c3" providerId="ADAL" clId="{9CFE9139-2A49-4B3A-8ED3-765BC2425498}" dt="2021-09-24T00:25:51.561" v="2001"/>
          <ac:spMkLst>
            <pc:docMk/>
            <pc:sldMk cId="4013795689" sldId="288"/>
            <ac:spMk id="25" creationId="{CD6B57F6-C734-4FDA-9495-94E602DC54E6}"/>
          </ac:spMkLst>
        </pc:spChg>
        <pc:spChg chg="del">
          <ac:chgData name="Árnol Guerrero Calderón" userId="be943e72-416e-4cd6-b414-b972341436c3" providerId="ADAL" clId="{9CFE9139-2A49-4B3A-8ED3-765BC2425498}" dt="2021-09-24T00:25:51.561" v="2001"/>
          <ac:spMkLst>
            <pc:docMk/>
            <pc:sldMk cId="4013795689" sldId="288"/>
            <ac:spMk id="26" creationId="{D6C984CB-7FE4-4AD0-8CF7-11AD5573699D}"/>
          </ac:spMkLst>
        </pc:spChg>
        <pc:spChg chg="add mod ord">
          <ac:chgData name="Árnol Guerrero Calderón" userId="be943e72-416e-4cd6-b414-b972341436c3" providerId="ADAL" clId="{9CFE9139-2A49-4B3A-8ED3-765BC2425498}" dt="2021-09-24T00:37:40.969" v="2131" actId="166"/>
          <ac:spMkLst>
            <pc:docMk/>
            <pc:sldMk cId="4013795689" sldId="288"/>
            <ac:spMk id="31" creationId="{09B7EA59-4B17-43FF-9BBC-70E7FBDCA7E6}"/>
          </ac:spMkLst>
        </pc:spChg>
        <pc:spChg chg="del">
          <ac:chgData name="Árnol Guerrero Calderón" userId="be943e72-416e-4cd6-b414-b972341436c3" providerId="ADAL" clId="{9CFE9139-2A49-4B3A-8ED3-765BC2425498}" dt="2021-09-24T00:26:25.427" v="2005" actId="478"/>
          <ac:spMkLst>
            <pc:docMk/>
            <pc:sldMk cId="4013795689" sldId="288"/>
            <ac:spMk id="38" creationId="{E6DC4DF3-9ACE-4A58-B873-CBF637F7A205}"/>
          </ac:spMkLst>
        </pc:spChg>
        <pc:spChg chg="del">
          <ac:chgData name="Árnol Guerrero Calderón" userId="be943e72-416e-4cd6-b414-b972341436c3" providerId="ADAL" clId="{9CFE9139-2A49-4B3A-8ED3-765BC2425498}" dt="2021-09-24T00:26:25.427" v="2005" actId="478"/>
          <ac:spMkLst>
            <pc:docMk/>
            <pc:sldMk cId="4013795689" sldId="288"/>
            <ac:spMk id="39" creationId="{063B0C42-7FF2-462F-93F2-23CD40D46348}"/>
          </ac:spMkLst>
        </pc:spChg>
        <pc:spChg chg="del">
          <ac:chgData name="Árnol Guerrero Calderón" userId="be943e72-416e-4cd6-b414-b972341436c3" providerId="ADAL" clId="{9CFE9139-2A49-4B3A-8ED3-765BC2425498}" dt="2021-09-24T00:26:25.427" v="2005" actId="478"/>
          <ac:spMkLst>
            <pc:docMk/>
            <pc:sldMk cId="4013795689" sldId="288"/>
            <ac:spMk id="40" creationId="{F1EDEED9-B963-4C5E-BD95-4ECA37570E7D}"/>
          </ac:spMkLst>
        </pc:spChg>
        <pc:spChg chg="del">
          <ac:chgData name="Árnol Guerrero Calderón" userId="be943e72-416e-4cd6-b414-b972341436c3" providerId="ADAL" clId="{9CFE9139-2A49-4B3A-8ED3-765BC2425498}" dt="2021-09-24T00:26:25.427" v="2005" actId="478"/>
          <ac:spMkLst>
            <pc:docMk/>
            <pc:sldMk cId="4013795689" sldId="288"/>
            <ac:spMk id="41" creationId="{2745F931-6DF7-4B52-ACE3-A12FF87DD192}"/>
          </ac:spMkLst>
        </pc:spChg>
        <pc:spChg chg="del">
          <ac:chgData name="Árnol Guerrero Calderón" userId="be943e72-416e-4cd6-b414-b972341436c3" providerId="ADAL" clId="{9CFE9139-2A49-4B3A-8ED3-765BC2425498}" dt="2021-09-24T00:26:25.427" v="2005" actId="478"/>
          <ac:spMkLst>
            <pc:docMk/>
            <pc:sldMk cId="4013795689" sldId="288"/>
            <ac:spMk id="42" creationId="{D78AAADC-D364-4091-8D9B-751F49D712ED}"/>
          </ac:spMkLst>
        </pc:spChg>
        <pc:spChg chg="del">
          <ac:chgData name="Árnol Guerrero Calderón" userId="be943e72-416e-4cd6-b414-b972341436c3" providerId="ADAL" clId="{9CFE9139-2A49-4B3A-8ED3-765BC2425498}" dt="2021-09-24T00:26:25.427" v="2005" actId="478"/>
          <ac:spMkLst>
            <pc:docMk/>
            <pc:sldMk cId="4013795689" sldId="288"/>
            <ac:spMk id="43" creationId="{C0BEC66F-EB6E-4F46-A0B5-5BF37F74C9AE}"/>
          </ac:spMkLst>
        </pc:spChg>
        <pc:spChg chg="del">
          <ac:chgData name="Árnol Guerrero Calderón" userId="be943e72-416e-4cd6-b414-b972341436c3" providerId="ADAL" clId="{9CFE9139-2A49-4B3A-8ED3-765BC2425498}" dt="2021-09-24T00:26:27.194" v="2006" actId="478"/>
          <ac:spMkLst>
            <pc:docMk/>
            <pc:sldMk cId="4013795689" sldId="288"/>
            <ac:spMk id="44" creationId="{22585B5D-C8E6-44A1-8539-DF536E999DF3}"/>
          </ac:spMkLst>
        </pc:spChg>
        <pc:spChg chg="del">
          <ac:chgData name="Árnol Guerrero Calderón" userId="be943e72-416e-4cd6-b414-b972341436c3" providerId="ADAL" clId="{9CFE9139-2A49-4B3A-8ED3-765BC2425498}" dt="2021-09-24T00:26:27.194" v="2006" actId="478"/>
          <ac:spMkLst>
            <pc:docMk/>
            <pc:sldMk cId="4013795689" sldId="288"/>
            <ac:spMk id="45" creationId="{4A933B89-ED02-4121-9A4E-9AC37BB08CA0}"/>
          </ac:spMkLst>
        </pc:spChg>
        <pc:spChg chg="del">
          <ac:chgData name="Árnol Guerrero Calderón" userId="be943e72-416e-4cd6-b414-b972341436c3" providerId="ADAL" clId="{9CFE9139-2A49-4B3A-8ED3-765BC2425498}" dt="2021-09-24T00:26:27.194" v="2006" actId="478"/>
          <ac:spMkLst>
            <pc:docMk/>
            <pc:sldMk cId="4013795689" sldId="288"/>
            <ac:spMk id="46" creationId="{9C86CE99-2938-4A82-BC73-FBF7A499B3BE}"/>
          </ac:spMkLst>
        </pc:spChg>
        <pc:spChg chg="del">
          <ac:chgData name="Árnol Guerrero Calderón" userId="be943e72-416e-4cd6-b414-b972341436c3" providerId="ADAL" clId="{9CFE9139-2A49-4B3A-8ED3-765BC2425498}" dt="2021-09-24T00:26:27.194" v="2006" actId="478"/>
          <ac:spMkLst>
            <pc:docMk/>
            <pc:sldMk cId="4013795689" sldId="288"/>
            <ac:spMk id="47" creationId="{BB0DD77D-5E9D-458B-A8BA-B4DDA7A161E7}"/>
          </ac:spMkLst>
        </pc:spChg>
        <pc:spChg chg="del">
          <ac:chgData name="Árnol Guerrero Calderón" userId="be943e72-416e-4cd6-b414-b972341436c3" providerId="ADAL" clId="{9CFE9139-2A49-4B3A-8ED3-765BC2425498}" dt="2021-09-24T00:26:27.194" v="2006" actId="478"/>
          <ac:spMkLst>
            <pc:docMk/>
            <pc:sldMk cId="4013795689" sldId="288"/>
            <ac:spMk id="48" creationId="{39F2B73D-1D31-4656-BCCC-298C4D6A77E0}"/>
          </ac:spMkLst>
        </pc:spChg>
        <pc:picChg chg="del mod">
          <ac:chgData name="Árnol Guerrero Calderón" userId="be943e72-416e-4cd6-b414-b972341436c3" providerId="ADAL" clId="{9CFE9139-2A49-4B3A-8ED3-765BC2425498}" dt="2021-09-24T00:26:09.154" v="2003" actId="478"/>
          <ac:picMkLst>
            <pc:docMk/>
            <pc:sldMk cId="4013795689" sldId="288"/>
            <ac:picMk id="5" creationId="{9A62D78E-F34D-4AC9-B556-7F0C92D368A3}"/>
          </ac:picMkLst>
        </pc:picChg>
        <pc:picChg chg="add del mod ord modCrop">
          <ac:chgData name="Árnol Guerrero Calderón" userId="be943e72-416e-4cd6-b414-b972341436c3" providerId="ADAL" clId="{9CFE9139-2A49-4B3A-8ED3-765BC2425498}" dt="2021-09-24T00:36:57.838" v="2122" actId="478"/>
          <ac:picMkLst>
            <pc:docMk/>
            <pc:sldMk cId="4013795689" sldId="288"/>
            <ac:picMk id="6" creationId="{33FBCDD5-EC74-4790-9004-267A4CD7A237}"/>
          </ac:picMkLst>
        </pc:picChg>
        <pc:picChg chg="add mod">
          <ac:chgData name="Árnol Guerrero Calderón" userId="be943e72-416e-4cd6-b414-b972341436c3" providerId="ADAL" clId="{9CFE9139-2A49-4B3A-8ED3-765BC2425498}" dt="2021-09-24T00:29:48.393" v="2052" actId="14100"/>
          <ac:picMkLst>
            <pc:docMk/>
            <pc:sldMk cId="4013795689" sldId="288"/>
            <ac:picMk id="7" creationId="{AE3544CF-F9BA-4404-B828-472A0666BC99}"/>
          </ac:picMkLst>
        </pc:picChg>
        <pc:picChg chg="add mod">
          <ac:chgData name="Árnol Guerrero Calderón" userId="be943e72-416e-4cd6-b414-b972341436c3" providerId="ADAL" clId="{9CFE9139-2A49-4B3A-8ED3-765BC2425498}" dt="2021-09-24T00:37:35.210" v="2130" actId="29295"/>
          <ac:picMkLst>
            <pc:docMk/>
            <pc:sldMk cId="4013795689" sldId="288"/>
            <ac:picMk id="9" creationId="{AF86CEDF-7331-43EF-AF6C-F65A13E216A2}"/>
          </ac:picMkLst>
        </pc:picChg>
        <pc:picChg chg="del">
          <ac:chgData name="Árnol Guerrero Calderón" userId="be943e72-416e-4cd6-b414-b972341436c3" providerId="ADAL" clId="{9CFE9139-2A49-4B3A-8ED3-765BC2425498}" dt="2021-09-24T00:25:51.561" v="2001"/>
          <ac:picMkLst>
            <pc:docMk/>
            <pc:sldMk cId="4013795689" sldId="288"/>
            <ac:picMk id="22" creationId="{23B1C8FC-E1FE-470B-AB3B-D4B1D8C9DEC8}"/>
          </ac:picMkLst>
        </pc:picChg>
        <pc:picChg chg="del">
          <ac:chgData name="Árnol Guerrero Calderón" userId="be943e72-416e-4cd6-b414-b972341436c3" providerId="ADAL" clId="{9CFE9139-2A49-4B3A-8ED3-765BC2425498}" dt="2021-09-24T00:25:51.561" v="2001"/>
          <ac:picMkLst>
            <pc:docMk/>
            <pc:sldMk cId="4013795689" sldId="288"/>
            <ac:picMk id="23" creationId="{56ED1086-4FBF-41E3-B23D-0AF086E76F1B}"/>
          </ac:picMkLst>
        </pc:picChg>
        <pc:picChg chg="del">
          <ac:chgData name="Árnol Guerrero Calderón" userId="be943e72-416e-4cd6-b414-b972341436c3" providerId="ADAL" clId="{9CFE9139-2A49-4B3A-8ED3-765BC2425498}" dt="2021-09-24T00:25:51.561" v="2001"/>
          <ac:picMkLst>
            <pc:docMk/>
            <pc:sldMk cId="4013795689" sldId="288"/>
            <ac:picMk id="24" creationId="{8900C04C-9973-40F3-8121-55AC6A47263E}"/>
          </ac:picMkLst>
        </pc:picChg>
        <pc:picChg chg="add del mod">
          <ac:chgData name="Árnol Guerrero Calderón" userId="be943e72-416e-4cd6-b414-b972341436c3" providerId="ADAL" clId="{9CFE9139-2A49-4B3A-8ED3-765BC2425498}" dt="2021-09-24T00:27:32.511" v="2028" actId="478"/>
          <ac:picMkLst>
            <pc:docMk/>
            <pc:sldMk cId="4013795689" sldId="288"/>
            <ac:picMk id="27" creationId="{448BC7F1-8F01-4C1A-8D13-01F76AE51AEA}"/>
          </ac:picMkLst>
        </pc:picChg>
        <pc:picChg chg="add del mod">
          <ac:chgData name="Árnol Guerrero Calderón" userId="be943e72-416e-4cd6-b414-b972341436c3" providerId="ADAL" clId="{9CFE9139-2A49-4B3A-8ED3-765BC2425498}" dt="2021-09-24T00:27:31.856" v="2027" actId="478"/>
          <ac:picMkLst>
            <pc:docMk/>
            <pc:sldMk cId="4013795689" sldId="288"/>
            <ac:picMk id="28" creationId="{F29A2D34-EF85-46DF-90BD-D2CE35A92FF6}"/>
          </ac:picMkLst>
        </pc:picChg>
        <pc:picChg chg="add del mod">
          <ac:chgData name="Árnol Guerrero Calderón" userId="be943e72-416e-4cd6-b414-b972341436c3" providerId="ADAL" clId="{9CFE9139-2A49-4B3A-8ED3-765BC2425498}" dt="2021-09-24T00:28:32.734" v="2042" actId="478"/>
          <ac:picMkLst>
            <pc:docMk/>
            <pc:sldMk cId="4013795689" sldId="288"/>
            <ac:picMk id="29" creationId="{E7E45B8B-048E-4722-8E53-4C2661B708ED}"/>
          </ac:picMkLst>
        </pc:picChg>
        <pc:picChg chg="add del mod">
          <ac:chgData name="Árnol Guerrero Calderón" userId="be943e72-416e-4cd6-b414-b972341436c3" providerId="ADAL" clId="{9CFE9139-2A49-4B3A-8ED3-765BC2425498}" dt="2021-09-24T00:28:49.384" v="2044" actId="478"/>
          <ac:picMkLst>
            <pc:docMk/>
            <pc:sldMk cId="4013795689" sldId="288"/>
            <ac:picMk id="30" creationId="{14C3D447-C7A8-4332-879F-C41FD9FF3973}"/>
          </ac:picMkLst>
        </pc:picChg>
        <pc:picChg chg="del">
          <ac:chgData name="Árnol Guerrero Calderón" userId="be943e72-416e-4cd6-b414-b972341436c3" providerId="ADAL" clId="{9CFE9139-2A49-4B3A-8ED3-765BC2425498}" dt="2021-09-24T00:26:13.092" v="2004" actId="478"/>
          <ac:picMkLst>
            <pc:docMk/>
            <pc:sldMk cId="4013795689" sldId="288"/>
            <ac:picMk id="37" creationId="{39B51F64-F40C-44F9-A57A-A3A42D52A8B9}"/>
          </ac:picMkLst>
        </pc:picChg>
        <pc:picChg chg="add del mod">
          <ac:chgData name="Árnol Guerrero Calderón" userId="be943e72-416e-4cd6-b414-b972341436c3" providerId="ADAL" clId="{9CFE9139-2A49-4B3A-8ED3-765BC2425498}" dt="2021-09-24T00:27:51.941" v="2035" actId="478"/>
          <ac:picMkLst>
            <pc:docMk/>
            <pc:sldMk cId="4013795689" sldId="288"/>
            <ac:picMk id="49" creationId="{617AF70D-204F-4393-A63E-D26F57D14910}"/>
          </ac:picMkLst>
        </pc:picChg>
      </pc:sldChg>
      <pc:sldChg chg="addSp delSp modSp new mod modTransition delAnim modAnim">
        <pc:chgData name="Árnol Guerrero Calderón" userId="be943e72-416e-4cd6-b414-b972341436c3" providerId="ADAL" clId="{9CFE9139-2A49-4B3A-8ED3-765BC2425498}" dt="2021-09-24T00:38:48.442" v="2141" actId="12788"/>
        <pc:sldMkLst>
          <pc:docMk/>
          <pc:sldMk cId="3601319960" sldId="289"/>
        </pc:sldMkLst>
        <pc:spChg chg="add mod">
          <ac:chgData name="Árnol Guerrero Calderón" userId="be943e72-416e-4cd6-b414-b972341436c3" providerId="ADAL" clId="{9CFE9139-2A49-4B3A-8ED3-765BC2425498}" dt="2021-09-24T00:38:02.308" v="2133" actId="207"/>
          <ac:spMkLst>
            <pc:docMk/>
            <pc:sldMk cId="3601319960" sldId="289"/>
            <ac:spMk id="6" creationId="{B64554D5-BF83-4D4A-B41F-3DB5DAD2791C}"/>
          </ac:spMkLst>
        </pc:spChg>
        <pc:spChg chg="add mod">
          <ac:chgData name="Árnol Guerrero Calderón" userId="be943e72-416e-4cd6-b414-b972341436c3" providerId="ADAL" clId="{9CFE9139-2A49-4B3A-8ED3-765BC2425498}" dt="2021-09-24T00:38:48.442" v="2141" actId="12788"/>
          <ac:spMkLst>
            <pc:docMk/>
            <pc:sldMk cId="3601319960" sldId="289"/>
            <ac:spMk id="7" creationId="{B3CA4B51-881F-4D1C-B115-F994DF623E7E}"/>
          </ac:spMkLst>
        </pc:spChg>
        <pc:picChg chg="add del mod">
          <ac:chgData name="Árnol Guerrero Calderón" userId="be943e72-416e-4cd6-b414-b972341436c3" providerId="ADAL" clId="{9CFE9139-2A49-4B3A-8ED3-765BC2425498}" dt="2021-09-24T00:33:24.286" v="2099" actId="21"/>
          <ac:picMkLst>
            <pc:docMk/>
            <pc:sldMk cId="3601319960" sldId="289"/>
            <ac:picMk id="2" creationId="{A2605CD2-13FF-45F2-8C79-5AF15EED1B0C}"/>
          </ac:picMkLst>
        </pc:picChg>
        <pc:picChg chg="add del mod">
          <ac:chgData name="Árnol Guerrero Calderón" userId="be943e72-416e-4cd6-b414-b972341436c3" providerId="ADAL" clId="{9CFE9139-2A49-4B3A-8ED3-765BC2425498}" dt="2021-09-24T00:34:40.916" v="2105" actId="478"/>
          <ac:picMkLst>
            <pc:docMk/>
            <pc:sldMk cId="3601319960" sldId="289"/>
            <ac:picMk id="3" creationId="{58BD3951-C418-40C6-A014-3B3A5416FEF6}"/>
          </ac:picMkLst>
        </pc:picChg>
        <pc:picChg chg="add del mod">
          <ac:chgData name="Árnol Guerrero Calderón" userId="be943e72-416e-4cd6-b414-b972341436c3" providerId="ADAL" clId="{9CFE9139-2A49-4B3A-8ED3-765BC2425498}" dt="2021-09-24T00:37:07.467" v="2126" actId="21"/>
          <ac:picMkLst>
            <pc:docMk/>
            <pc:sldMk cId="3601319960" sldId="289"/>
            <ac:picMk id="4" creationId="{21E3B37A-CCB6-4BA2-8C12-8201002DDD9F}"/>
          </ac:picMkLst>
        </pc:picChg>
        <pc:picChg chg="add del mod">
          <ac:chgData name="Árnol Guerrero Calderón" userId="be943e72-416e-4cd6-b414-b972341436c3" providerId="ADAL" clId="{9CFE9139-2A49-4B3A-8ED3-765BC2425498}" dt="2021-09-24T00:37:04.489" v="2125" actId="478"/>
          <ac:picMkLst>
            <pc:docMk/>
            <pc:sldMk cId="3601319960" sldId="289"/>
            <ac:picMk id="5" creationId="{ABB3D911-388D-4F00-AEB3-2DE73CF44B29}"/>
          </ac:picMkLst>
        </pc:picChg>
      </pc:sldChg>
      <pc:sldChg chg="modSp add mod">
        <pc:chgData name="Árnol Guerrero Calderón" userId="be943e72-416e-4cd6-b414-b972341436c3" providerId="ADAL" clId="{9CFE9139-2A49-4B3A-8ED3-765BC2425498}" dt="2021-09-24T00:39:03.558" v="2145"/>
        <pc:sldMkLst>
          <pc:docMk/>
          <pc:sldMk cId="4105483191" sldId="290"/>
        </pc:sldMkLst>
        <pc:spChg chg="mod">
          <ac:chgData name="Árnol Guerrero Calderón" userId="be943e72-416e-4cd6-b414-b972341436c3" providerId="ADAL" clId="{9CFE9139-2A49-4B3A-8ED3-765BC2425498}" dt="2021-09-24T00:39:03.558" v="2145"/>
          <ac:spMkLst>
            <pc:docMk/>
            <pc:sldMk cId="4105483191" sldId="290"/>
            <ac:spMk id="7" creationId="{B3CA4B51-881F-4D1C-B115-F994DF623E7E}"/>
          </ac:spMkLst>
        </pc:spChg>
      </pc:sldChg>
      <pc:sldChg chg="add del">
        <pc:chgData name="Árnol Guerrero Calderón" userId="be943e72-416e-4cd6-b414-b972341436c3" providerId="ADAL" clId="{9CFE9139-2A49-4B3A-8ED3-765BC2425498}" dt="2021-09-24T00:39:20.009" v="2147" actId="2890"/>
        <pc:sldMkLst>
          <pc:docMk/>
          <pc:sldMk cId="1395824674" sldId="291"/>
        </pc:sldMkLst>
      </pc:sldChg>
      <pc:sldChg chg="addSp delSp modSp add mod delAnim modAnim">
        <pc:chgData name="Árnol Guerrero Calderón" userId="be943e72-416e-4cd6-b414-b972341436c3" providerId="ADAL" clId="{9CFE9139-2A49-4B3A-8ED3-765BC2425498}" dt="2021-09-24T00:45:13.858" v="2200" actId="1076"/>
        <pc:sldMkLst>
          <pc:docMk/>
          <pc:sldMk cId="3717727498" sldId="291"/>
        </pc:sldMkLst>
        <pc:spChg chg="add mod">
          <ac:chgData name="Árnol Guerrero Calderón" userId="be943e72-416e-4cd6-b414-b972341436c3" providerId="ADAL" clId="{9CFE9139-2A49-4B3A-8ED3-765BC2425498}" dt="2021-09-24T00:40:32.480" v="2172" actId="403"/>
          <ac:spMkLst>
            <pc:docMk/>
            <pc:sldMk cId="3717727498" sldId="291"/>
            <ac:spMk id="6" creationId="{783DE2F4-DE4A-4CCD-8684-A2E1EC0F9132}"/>
          </ac:spMkLst>
        </pc:spChg>
        <pc:spChg chg="add mod">
          <ac:chgData name="Árnol Guerrero Calderón" userId="be943e72-416e-4cd6-b414-b972341436c3" providerId="ADAL" clId="{9CFE9139-2A49-4B3A-8ED3-765BC2425498}" dt="2021-09-24T00:44:59.106" v="2196" actId="1076"/>
          <ac:spMkLst>
            <pc:docMk/>
            <pc:sldMk cId="3717727498" sldId="291"/>
            <ac:spMk id="8" creationId="{6511030A-D263-49C8-975F-B11A53A4C82E}"/>
          </ac:spMkLst>
        </pc:spChg>
        <pc:picChg chg="add del mod">
          <ac:chgData name="Árnol Guerrero Calderón" userId="be943e72-416e-4cd6-b414-b972341436c3" providerId="ADAL" clId="{9CFE9139-2A49-4B3A-8ED3-765BC2425498}" dt="2021-09-24T00:44:10.956" v="2180" actId="478"/>
          <ac:picMkLst>
            <pc:docMk/>
            <pc:sldMk cId="3717727498" sldId="291"/>
            <ac:picMk id="2" creationId="{7AF3622B-DF34-4C44-80EE-DD1DCC240047}"/>
          </ac:picMkLst>
        </pc:picChg>
        <pc:picChg chg="add mod">
          <ac:chgData name="Árnol Guerrero Calderón" userId="be943e72-416e-4cd6-b414-b972341436c3" providerId="ADAL" clId="{9CFE9139-2A49-4B3A-8ED3-765BC2425498}" dt="2021-09-24T00:44:27.319" v="2183" actId="14100"/>
          <ac:picMkLst>
            <pc:docMk/>
            <pc:sldMk cId="3717727498" sldId="291"/>
            <ac:picMk id="3" creationId="{58238EA1-2054-44B9-94FE-AD7E3A2C3C3D}"/>
          </ac:picMkLst>
        </pc:picChg>
        <pc:picChg chg="del">
          <ac:chgData name="Árnol Guerrero Calderón" userId="be943e72-416e-4cd6-b414-b972341436c3" providerId="ADAL" clId="{9CFE9139-2A49-4B3A-8ED3-765BC2425498}" dt="2021-09-24T00:39:26.881" v="2150" actId="478"/>
          <ac:picMkLst>
            <pc:docMk/>
            <pc:sldMk cId="3717727498" sldId="291"/>
            <ac:picMk id="7" creationId="{AE3544CF-F9BA-4404-B828-472A0666BC99}"/>
          </ac:picMkLst>
        </pc:picChg>
        <pc:picChg chg="mod ord">
          <ac:chgData name="Árnol Guerrero Calderón" userId="be943e72-416e-4cd6-b414-b972341436c3" providerId="ADAL" clId="{9CFE9139-2A49-4B3A-8ED3-765BC2425498}" dt="2021-09-24T00:45:13.858" v="2200" actId="1076"/>
          <ac:picMkLst>
            <pc:docMk/>
            <pc:sldMk cId="3717727498" sldId="291"/>
            <ac:picMk id="9" creationId="{AF86CEDF-7331-43EF-AF6C-F65A13E216A2}"/>
          </ac:picMkLst>
        </pc:picChg>
      </pc:sldChg>
      <pc:sldChg chg="addSp delSp modSp add mod">
        <pc:chgData name="Árnol Guerrero Calderón" userId="be943e72-416e-4cd6-b414-b972341436c3" providerId="ADAL" clId="{9CFE9139-2A49-4B3A-8ED3-765BC2425498}" dt="2021-09-24T01:23:36.673" v="2210" actId="1440"/>
        <pc:sldMkLst>
          <pc:docMk/>
          <pc:sldMk cId="2355787391" sldId="292"/>
        </pc:sldMkLst>
        <pc:picChg chg="del">
          <ac:chgData name="Árnol Guerrero Calderón" userId="be943e72-416e-4cd6-b414-b972341436c3" providerId="ADAL" clId="{9CFE9139-2A49-4B3A-8ED3-765BC2425498}" dt="2021-09-24T01:21:48.093" v="2202" actId="478"/>
          <ac:picMkLst>
            <pc:docMk/>
            <pc:sldMk cId="2355787391" sldId="292"/>
            <ac:picMk id="4" creationId="{8698F0DC-EC02-4690-A1D7-0F53B8026828}"/>
          </ac:picMkLst>
        </pc:picChg>
        <pc:picChg chg="add mod">
          <ac:chgData name="Árnol Guerrero Calderón" userId="be943e72-416e-4cd6-b414-b972341436c3" providerId="ADAL" clId="{9CFE9139-2A49-4B3A-8ED3-765BC2425498}" dt="2021-09-24T01:23:36.673" v="2210" actId="1440"/>
          <ac:picMkLst>
            <pc:docMk/>
            <pc:sldMk cId="2355787391" sldId="292"/>
            <ac:picMk id="5" creationId="{2F460D02-C396-45A6-8EDA-67FC236BB643}"/>
          </ac:picMkLst>
        </pc:picChg>
      </pc:sldChg>
      <pc:sldChg chg="delSp modSp add mod">
        <pc:chgData name="Árnol Guerrero Calderón" userId="be943e72-416e-4cd6-b414-b972341436c3" providerId="ADAL" clId="{9CFE9139-2A49-4B3A-8ED3-765BC2425498}" dt="2021-09-24T01:29:15.031" v="2342"/>
        <pc:sldMkLst>
          <pc:docMk/>
          <pc:sldMk cId="62110307" sldId="293"/>
        </pc:sldMkLst>
        <pc:spChg chg="mod">
          <ac:chgData name="Árnol Guerrero Calderón" userId="be943e72-416e-4cd6-b414-b972341436c3" providerId="ADAL" clId="{9CFE9139-2A49-4B3A-8ED3-765BC2425498}" dt="2021-09-24T01:29:15.031" v="2342"/>
          <ac:spMkLst>
            <pc:docMk/>
            <pc:sldMk cId="62110307" sldId="293"/>
            <ac:spMk id="3" creationId="{232320AF-863B-4038-9F20-ED193CFC8E8D}"/>
          </ac:spMkLst>
        </pc:spChg>
        <pc:picChg chg="del">
          <ac:chgData name="Árnol Guerrero Calderón" userId="be943e72-416e-4cd6-b414-b972341436c3" providerId="ADAL" clId="{9CFE9139-2A49-4B3A-8ED3-765BC2425498}" dt="2021-09-24T01:24:45.591" v="2211" actId="478"/>
          <ac:picMkLst>
            <pc:docMk/>
            <pc:sldMk cId="62110307" sldId="293"/>
            <ac:picMk id="5" creationId="{DBBBAB4A-5CC2-4A45-AF96-56483ADE7017}"/>
          </ac:picMkLst>
        </pc:picChg>
        <pc:picChg chg="del">
          <ac:chgData name="Árnol Guerrero Calderón" userId="be943e72-416e-4cd6-b414-b972341436c3" providerId="ADAL" clId="{9CFE9139-2A49-4B3A-8ED3-765BC2425498}" dt="2021-09-24T01:24:46.112" v="2212" actId="478"/>
          <ac:picMkLst>
            <pc:docMk/>
            <pc:sldMk cId="62110307" sldId="293"/>
            <ac:picMk id="7" creationId="{60144C02-D9D5-4FA9-8C36-EF62BA22CB94}"/>
          </ac:picMkLst>
        </pc:picChg>
      </pc:sldChg>
      <pc:sldChg chg="modSp add mod">
        <pc:chgData name="Árnol Guerrero Calderón" userId="be943e72-416e-4cd6-b414-b972341436c3" providerId="ADAL" clId="{9CFE9139-2A49-4B3A-8ED3-765BC2425498}" dt="2021-09-24T01:32:08.434" v="2369" actId="20577"/>
        <pc:sldMkLst>
          <pc:docMk/>
          <pc:sldMk cId="1222860339" sldId="294"/>
        </pc:sldMkLst>
        <pc:spChg chg="mod">
          <ac:chgData name="Árnol Guerrero Calderón" userId="be943e72-416e-4cd6-b414-b972341436c3" providerId="ADAL" clId="{9CFE9139-2A49-4B3A-8ED3-765BC2425498}" dt="2021-09-24T01:25:04.154" v="2232" actId="20577"/>
          <ac:spMkLst>
            <pc:docMk/>
            <pc:sldMk cId="1222860339" sldId="294"/>
            <ac:spMk id="2" creationId="{56438718-0D1A-4D86-8640-13A53AEEDB21}"/>
          </ac:spMkLst>
        </pc:spChg>
        <pc:spChg chg="mod">
          <ac:chgData name="Árnol Guerrero Calderón" userId="be943e72-416e-4cd6-b414-b972341436c3" providerId="ADAL" clId="{9CFE9139-2A49-4B3A-8ED3-765BC2425498}" dt="2021-09-24T01:32:08.434" v="2369" actId="20577"/>
          <ac:spMkLst>
            <pc:docMk/>
            <pc:sldMk cId="1222860339" sldId="294"/>
            <ac:spMk id="3" creationId="{232320AF-863B-4038-9F20-ED193CFC8E8D}"/>
          </ac:spMkLst>
        </pc:spChg>
      </pc:sldChg>
      <pc:sldChg chg="addSp delSp modSp add mod setBg modClrScheme addAnim delAnim chgLayout">
        <pc:chgData name="Árnol Guerrero Calderón" userId="be943e72-416e-4cd6-b414-b972341436c3" providerId="ADAL" clId="{9CFE9139-2A49-4B3A-8ED3-765BC2425498}" dt="2021-09-24T01:50:28.635" v="2460" actId="404"/>
        <pc:sldMkLst>
          <pc:docMk/>
          <pc:sldMk cId="1671089976" sldId="295"/>
        </pc:sldMkLst>
        <pc:spChg chg="add del mod ord">
          <ac:chgData name="Árnol Guerrero Calderón" userId="be943e72-416e-4cd6-b414-b972341436c3" providerId="ADAL" clId="{9CFE9139-2A49-4B3A-8ED3-765BC2425498}" dt="2021-09-24T01:35:52.468" v="2377" actId="478"/>
          <ac:spMkLst>
            <pc:docMk/>
            <pc:sldMk cId="1671089976" sldId="295"/>
            <ac:spMk id="2" creationId="{56438718-0D1A-4D86-8640-13A53AEEDB21}"/>
          </ac:spMkLst>
        </pc:spChg>
        <pc:spChg chg="del">
          <ac:chgData name="Árnol Guerrero Calderón" userId="be943e72-416e-4cd6-b414-b972341436c3" providerId="ADAL" clId="{9CFE9139-2A49-4B3A-8ED3-765BC2425498}" dt="2021-09-24T01:35:05.330" v="2371" actId="478"/>
          <ac:spMkLst>
            <pc:docMk/>
            <pc:sldMk cId="1671089976" sldId="295"/>
            <ac:spMk id="3" creationId="{232320AF-863B-4038-9F20-ED193CFC8E8D}"/>
          </ac:spMkLst>
        </pc:spChg>
        <pc:spChg chg="add del mod">
          <ac:chgData name="Árnol Guerrero Calderón" userId="be943e72-416e-4cd6-b414-b972341436c3" providerId="ADAL" clId="{9CFE9139-2A49-4B3A-8ED3-765BC2425498}" dt="2021-09-24T01:35:10.721" v="2372" actId="700"/>
          <ac:spMkLst>
            <pc:docMk/>
            <pc:sldMk cId="1671089976" sldId="295"/>
            <ac:spMk id="5" creationId="{4984298F-6FEA-4B11-AF07-E2CAE51A495E}"/>
          </ac:spMkLst>
        </pc:spChg>
        <pc:spChg chg="mod">
          <ac:chgData name="Árnol Guerrero Calderón" userId="be943e72-416e-4cd6-b414-b972341436c3" providerId="ADAL" clId="{9CFE9139-2A49-4B3A-8ED3-765BC2425498}" dt="2021-09-24T01:35:45.529" v="2375" actId="26606"/>
          <ac:spMkLst>
            <pc:docMk/>
            <pc:sldMk cId="1671089976" sldId="295"/>
            <ac:spMk id="6" creationId="{C7860B21-485B-402A-8026-4822EAE865FC}"/>
          </ac:spMkLst>
        </pc:spChg>
        <pc:spChg chg="add del mod">
          <ac:chgData name="Árnol Guerrero Calderón" userId="be943e72-416e-4cd6-b414-b972341436c3" providerId="ADAL" clId="{9CFE9139-2A49-4B3A-8ED3-765BC2425498}" dt="2021-09-24T01:36:29.961" v="2381" actId="478"/>
          <ac:spMkLst>
            <pc:docMk/>
            <pc:sldMk cId="1671089976" sldId="295"/>
            <ac:spMk id="8" creationId="{8530584E-34EB-49E9-90C3-4CDE68B48551}"/>
          </ac:spMkLst>
        </pc:spChg>
        <pc:spChg chg="add">
          <ac:chgData name="Árnol Guerrero Calderón" userId="be943e72-416e-4cd6-b414-b972341436c3" providerId="ADAL" clId="{9CFE9139-2A49-4B3A-8ED3-765BC2425498}" dt="2021-09-24T01:35:45.529" v="2375" actId="26606"/>
          <ac:spMkLst>
            <pc:docMk/>
            <pc:sldMk cId="1671089976" sldId="295"/>
            <ac:spMk id="17" creationId="{7EF5ECB8-D49C-48FB-A93E-88EB2FFDFD42}"/>
          </ac:spMkLst>
        </pc:spChg>
        <pc:spChg chg="add">
          <ac:chgData name="Árnol Guerrero Calderón" userId="be943e72-416e-4cd6-b414-b972341436c3" providerId="ADAL" clId="{9CFE9139-2A49-4B3A-8ED3-765BC2425498}" dt="2021-09-24T01:35:45.529" v="2375" actId="26606"/>
          <ac:spMkLst>
            <pc:docMk/>
            <pc:sldMk cId="1671089976" sldId="295"/>
            <ac:spMk id="19" creationId="{411B77A2-BD5C-432D-B52E-C12612C74C17}"/>
          </ac:spMkLst>
        </pc:spChg>
        <pc:spChg chg="add mod">
          <ac:chgData name="Árnol Guerrero Calderón" userId="be943e72-416e-4cd6-b414-b972341436c3" providerId="ADAL" clId="{9CFE9139-2A49-4B3A-8ED3-765BC2425498}" dt="2021-09-24T01:50:28.635" v="2460" actId="404"/>
          <ac:spMkLst>
            <pc:docMk/>
            <pc:sldMk cId="1671089976" sldId="295"/>
            <ac:spMk id="20" creationId="{B025E62D-006A-4FC1-8405-DB1654295BB7}"/>
          </ac:spMkLst>
        </pc:spChg>
        <pc:spChg chg="add">
          <ac:chgData name="Árnol Guerrero Calderón" userId="be943e72-416e-4cd6-b414-b972341436c3" providerId="ADAL" clId="{9CFE9139-2A49-4B3A-8ED3-765BC2425498}" dt="2021-09-24T01:35:45.529" v="2375" actId="26606"/>
          <ac:spMkLst>
            <pc:docMk/>
            <pc:sldMk cId="1671089976" sldId="295"/>
            <ac:spMk id="21" creationId="{87C031CB-DEB3-405F-9996-5322C24A6A93}"/>
          </ac:spMkLst>
        </pc:spChg>
        <pc:spChg chg="add">
          <ac:chgData name="Árnol Guerrero Calderón" userId="be943e72-416e-4cd6-b414-b972341436c3" providerId="ADAL" clId="{9CFE9139-2A49-4B3A-8ED3-765BC2425498}" dt="2021-09-24T01:35:45.529" v="2375" actId="26606"/>
          <ac:spMkLst>
            <pc:docMk/>
            <pc:sldMk cId="1671089976" sldId="295"/>
            <ac:spMk id="27" creationId="{273350E1-40B5-47D9-8DDD-3C2A17B4B6D9}"/>
          </ac:spMkLst>
        </pc:spChg>
        <pc:spChg chg="add">
          <ac:chgData name="Árnol Guerrero Calderón" userId="be943e72-416e-4cd6-b414-b972341436c3" providerId="ADAL" clId="{9CFE9139-2A49-4B3A-8ED3-765BC2425498}" dt="2021-09-24T01:35:45.529" v="2375" actId="26606"/>
          <ac:spMkLst>
            <pc:docMk/>
            <pc:sldMk cId="1671089976" sldId="295"/>
            <ac:spMk id="31" creationId="{108AC4DC-69B5-4DD1-84BC-850C5A286185}"/>
          </ac:spMkLst>
        </pc:spChg>
        <pc:graphicFrameChg chg="add mod modGraphic">
          <ac:chgData name="Árnol Guerrero Calderón" userId="be943e72-416e-4cd6-b414-b972341436c3" providerId="ADAL" clId="{9CFE9139-2A49-4B3A-8ED3-765BC2425498}" dt="2021-09-24T01:37:49.215" v="2397" actId="1076"/>
          <ac:graphicFrameMkLst>
            <pc:docMk/>
            <pc:sldMk cId="1671089976" sldId="295"/>
            <ac:graphicFrameMk id="7" creationId="{02B485EC-1BDD-4495-BED3-65E06A962E92}"/>
          </ac:graphicFrameMkLst>
        </pc:graphicFrameChg>
        <pc:picChg chg="add">
          <ac:chgData name="Árnol Guerrero Calderón" userId="be943e72-416e-4cd6-b414-b972341436c3" providerId="ADAL" clId="{9CFE9139-2A49-4B3A-8ED3-765BC2425498}" dt="2021-09-24T01:35:45.529" v="2375" actId="26606"/>
          <ac:picMkLst>
            <pc:docMk/>
            <pc:sldMk cId="1671089976" sldId="295"/>
            <ac:picMk id="11" creationId="{AC3E6C53-102E-4ACA-BCBB-3CC973B99486}"/>
          </ac:picMkLst>
        </pc:picChg>
        <pc:picChg chg="add">
          <ac:chgData name="Árnol Guerrero Calderón" userId="be943e72-416e-4cd6-b414-b972341436c3" providerId="ADAL" clId="{9CFE9139-2A49-4B3A-8ED3-765BC2425498}" dt="2021-09-24T01:35:45.529" v="2375" actId="26606"/>
          <ac:picMkLst>
            <pc:docMk/>
            <pc:sldMk cId="1671089976" sldId="295"/>
            <ac:picMk id="13" creationId="{17B2B42C-0777-4D6E-9432-535281803A88}"/>
          </ac:picMkLst>
        </pc:picChg>
        <pc:picChg chg="add">
          <ac:chgData name="Árnol Guerrero Calderón" userId="be943e72-416e-4cd6-b414-b972341436c3" providerId="ADAL" clId="{9CFE9139-2A49-4B3A-8ED3-765BC2425498}" dt="2021-09-24T01:35:45.529" v="2375" actId="26606"/>
          <ac:picMkLst>
            <pc:docMk/>
            <pc:sldMk cId="1671089976" sldId="295"/>
            <ac:picMk id="15" creationId="{EFEAAB60-93E2-4DC6-99AC-939637BCE864}"/>
          </ac:picMkLst>
        </pc:picChg>
        <pc:picChg chg="add">
          <ac:chgData name="Árnol Guerrero Calderón" userId="be943e72-416e-4cd6-b414-b972341436c3" providerId="ADAL" clId="{9CFE9139-2A49-4B3A-8ED3-765BC2425498}" dt="2021-09-24T01:35:45.529" v="2375" actId="26606"/>
          <ac:picMkLst>
            <pc:docMk/>
            <pc:sldMk cId="1671089976" sldId="295"/>
            <ac:picMk id="23" creationId="{92031F0E-C3FA-4DAF-BD13-4AC665CFF0FC}"/>
          </ac:picMkLst>
        </pc:picChg>
        <pc:picChg chg="add">
          <ac:chgData name="Árnol Guerrero Calderón" userId="be943e72-416e-4cd6-b414-b972341436c3" providerId="ADAL" clId="{9CFE9139-2A49-4B3A-8ED3-765BC2425498}" dt="2021-09-24T01:35:45.529" v="2375" actId="26606"/>
          <ac:picMkLst>
            <pc:docMk/>
            <pc:sldMk cId="1671089976" sldId="295"/>
            <ac:picMk id="25" creationId="{BE685C68-BF28-4330-A4FE-33ABD88511AA}"/>
          </ac:picMkLst>
        </pc:picChg>
        <pc:picChg chg="add">
          <ac:chgData name="Árnol Guerrero Calderón" userId="be943e72-416e-4cd6-b414-b972341436c3" providerId="ADAL" clId="{9CFE9139-2A49-4B3A-8ED3-765BC2425498}" dt="2021-09-24T01:35:45.529" v="2375" actId="26606"/>
          <ac:picMkLst>
            <pc:docMk/>
            <pc:sldMk cId="1671089976" sldId="295"/>
            <ac:picMk id="29" creationId="{A1500D0A-0DCA-4E06-8B25-618E6299CC9A}"/>
          </ac:picMkLst>
        </pc:picChg>
      </pc:sldChg>
      <pc:sldChg chg="modSp add mod">
        <pc:chgData name="Árnol Guerrero Calderón" userId="be943e72-416e-4cd6-b414-b972341436c3" providerId="ADAL" clId="{9CFE9139-2A49-4B3A-8ED3-765BC2425498}" dt="2021-09-24T01:49:00.838" v="2449" actId="20577"/>
        <pc:sldMkLst>
          <pc:docMk/>
          <pc:sldMk cId="309954607" sldId="296"/>
        </pc:sldMkLst>
        <pc:spChg chg="mod">
          <ac:chgData name="Árnol Guerrero Calderón" userId="be943e72-416e-4cd6-b414-b972341436c3" providerId="ADAL" clId="{9CFE9139-2A49-4B3A-8ED3-765BC2425498}" dt="2021-09-24T01:49:00.838" v="2449" actId="20577"/>
          <ac:spMkLst>
            <pc:docMk/>
            <pc:sldMk cId="309954607" sldId="296"/>
            <ac:spMk id="20" creationId="{B025E62D-006A-4FC1-8405-DB1654295BB7}"/>
          </ac:spMkLst>
        </pc:spChg>
        <pc:graphicFrameChg chg="mod modGraphic">
          <ac:chgData name="Árnol Guerrero Calderón" userId="be943e72-416e-4cd6-b414-b972341436c3" providerId="ADAL" clId="{9CFE9139-2A49-4B3A-8ED3-765BC2425498}" dt="2021-09-24T01:41:26.793" v="2417" actId="1076"/>
          <ac:graphicFrameMkLst>
            <pc:docMk/>
            <pc:sldMk cId="309954607" sldId="296"/>
            <ac:graphicFrameMk id="7" creationId="{02B485EC-1BDD-4495-BED3-65E06A962E92}"/>
          </ac:graphicFrameMkLst>
        </pc:graphicFrameChg>
      </pc:sldChg>
      <pc:sldChg chg="addSp delSp modSp add mod">
        <pc:chgData name="Árnol Guerrero Calderón" userId="be943e72-416e-4cd6-b414-b972341436c3" providerId="ADAL" clId="{9CFE9139-2A49-4B3A-8ED3-765BC2425498}" dt="2021-09-24T01:46:10.692" v="2435" actId="20577"/>
        <pc:sldMkLst>
          <pc:docMk/>
          <pc:sldMk cId="4027841367" sldId="297"/>
        </pc:sldMkLst>
        <pc:spChg chg="mod">
          <ac:chgData name="Árnol Guerrero Calderón" userId="be943e72-416e-4cd6-b414-b972341436c3" providerId="ADAL" clId="{9CFE9139-2A49-4B3A-8ED3-765BC2425498}" dt="2021-09-24T01:46:10.692" v="2435" actId="20577"/>
          <ac:spMkLst>
            <pc:docMk/>
            <pc:sldMk cId="4027841367" sldId="297"/>
            <ac:spMk id="20" creationId="{B025E62D-006A-4FC1-8405-DB1654295BB7}"/>
          </ac:spMkLst>
        </pc:spChg>
        <pc:graphicFrameChg chg="del">
          <ac:chgData name="Árnol Guerrero Calderón" userId="be943e72-416e-4cd6-b414-b972341436c3" providerId="ADAL" clId="{9CFE9139-2A49-4B3A-8ED3-765BC2425498}" dt="2021-09-24T01:44:38.725" v="2422" actId="478"/>
          <ac:graphicFrameMkLst>
            <pc:docMk/>
            <pc:sldMk cId="4027841367" sldId="297"/>
            <ac:graphicFrameMk id="7" creationId="{02B485EC-1BDD-4495-BED3-65E06A962E92}"/>
          </ac:graphicFrameMkLst>
        </pc:graphicFrameChg>
        <pc:picChg chg="add mod">
          <ac:chgData name="Árnol Guerrero Calderón" userId="be943e72-416e-4cd6-b414-b972341436c3" providerId="ADAL" clId="{9CFE9139-2A49-4B3A-8ED3-765BC2425498}" dt="2021-09-24T01:45:27.889" v="2429"/>
          <ac:picMkLst>
            <pc:docMk/>
            <pc:sldMk cId="4027841367" sldId="297"/>
            <ac:picMk id="3" creationId="{74CAC9E3-465C-4A12-9D1A-22A87EC17E6C}"/>
          </ac:picMkLst>
        </pc:picChg>
      </pc:sldChg>
    </pc:docChg>
  </pc:docChgLst>
  <pc:docChgLst>
    <pc:chgData name="Sergio Andres Rojas Moreno" userId="S::s_rojas@javeriana.edu.co::28732e44-04ef-4d41-895a-45725ac7dbab" providerId="AD" clId="Web-{37C8D2D1-48AA-4E5C-ADAC-5B7FE5447A69}"/>
    <pc:docChg chg="modSld">
      <pc:chgData name="Sergio Andres Rojas Moreno" userId="S::s_rojas@javeriana.edu.co::28732e44-04ef-4d41-895a-45725ac7dbab" providerId="AD" clId="Web-{37C8D2D1-48AA-4E5C-ADAC-5B7FE5447A69}" dt="2021-09-19T22:40:40.138" v="8" actId="20577"/>
      <pc:docMkLst>
        <pc:docMk/>
      </pc:docMkLst>
      <pc:sldChg chg="modSp">
        <pc:chgData name="Sergio Andres Rojas Moreno" userId="S::s_rojas@javeriana.edu.co::28732e44-04ef-4d41-895a-45725ac7dbab" providerId="AD" clId="Web-{37C8D2D1-48AA-4E5C-ADAC-5B7FE5447A69}" dt="2021-09-19T22:40:18.684" v="5" actId="20577"/>
        <pc:sldMkLst>
          <pc:docMk/>
          <pc:sldMk cId="2695419356" sldId="257"/>
        </pc:sldMkLst>
        <pc:spChg chg="mod">
          <ac:chgData name="Sergio Andres Rojas Moreno" userId="S::s_rojas@javeriana.edu.co::28732e44-04ef-4d41-895a-45725ac7dbab" providerId="AD" clId="Web-{37C8D2D1-48AA-4E5C-ADAC-5B7FE5447A69}" dt="2021-09-19T22:40:18.684" v="5" actId="20577"/>
          <ac:spMkLst>
            <pc:docMk/>
            <pc:sldMk cId="2695419356" sldId="257"/>
            <ac:spMk id="3" creationId="{4A8E0E6F-92D7-4F6C-BFC6-D2FEEB405820}"/>
          </ac:spMkLst>
        </pc:spChg>
      </pc:sldChg>
      <pc:sldChg chg="modSp">
        <pc:chgData name="Sergio Andres Rojas Moreno" userId="S::s_rojas@javeriana.edu.co::28732e44-04ef-4d41-895a-45725ac7dbab" providerId="AD" clId="Web-{37C8D2D1-48AA-4E5C-ADAC-5B7FE5447A69}" dt="2021-09-19T22:40:40.138" v="8" actId="20577"/>
        <pc:sldMkLst>
          <pc:docMk/>
          <pc:sldMk cId="2583538914" sldId="259"/>
        </pc:sldMkLst>
        <pc:spChg chg="mod">
          <ac:chgData name="Sergio Andres Rojas Moreno" userId="S::s_rojas@javeriana.edu.co::28732e44-04ef-4d41-895a-45725ac7dbab" providerId="AD" clId="Web-{37C8D2D1-48AA-4E5C-ADAC-5B7FE5447A69}" dt="2021-09-19T22:40:40.138" v="8" actId="20577"/>
          <ac:spMkLst>
            <pc:docMk/>
            <pc:sldMk cId="2583538914" sldId="259"/>
            <ac:spMk id="3" creationId="{22B09851-7F98-41D6-924D-81B211B90263}"/>
          </ac:spMkLst>
        </pc:spChg>
      </pc:sldChg>
    </pc:docChg>
  </pc:docChgLst>
  <pc:docChgLst>
    <pc:chgData name="Jorge Eduardo Enciso Agudelo" userId="S::enciso.j@javeriana.edu.co::6238c7bd-8019-4b09-87e1-f9bf3dea4fba" providerId="AD" clId="Web-{1CAF8487-6406-4E53-9C39-53055192E7E1}"/>
    <pc:docChg chg="modSld">
      <pc:chgData name="Jorge Eduardo Enciso Agudelo" userId="S::enciso.j@javeriana.edu.co::6238c7bd-8019-4b09-87e1-f9bf3dea4fba" providerId="AD" clId="Web-{1CAF8487-6406-4E53-9C39-53055192E7E1}" dt="2021-09-24T01:53:50.871" v="5" actId="1076"/>
      <pc:docMkLst>
        <pc:docMk/>
      </pc:docMkLst>
      <pc:sldChg chg="modSp">
        <pc:chgData name="Jorge Eduardo Enciso Agudelo" userId="S::enciso.j@javeriana.edu.co::6238c7bd-8019-4b09-87e1-f9bf3dea4fba" providerId="AD" clId="Web-{1CAF8487-6406-4E53-9C39-53055192E7E1}" dt="2021-09-24T01:53:50.871" v="5" actId="1076"/>
        <pc:sldMkLst>
          <pc:docMk/>
          <pc:sldMk cId="3339424371" sldId="287"/>
        </pc:sldMkLst>
        <pc:picChg chg="mod">
          <ac:chgData name="Jorge Eduardo Enciso Agudelo" userId="S::enciso.j@javeriana.edu.co::6238c7bd-8019-4b09-87e1-f9bf3dea4fba" providerId="AD" clId="Web-{1CAF8487-6406-4E53-9C39-53055192E7E1}" dt="2021-09-24T01:53:40.714" v="2" actId="1076"/>
          <ac:picMkLst>
            <pc:docMk/>
            <pc:sldMk cId="3339424371" sldId="287"/>
            <ac:picMk id="4" creationId="{ED398133-58F7-4203-91FF-5B68C6FC0284}"/>
          </ac:picMkLst>
        </pc:picChg>
        <pc:picChg chg="mod">
          <ac:chgData name="Jorge Eduardo Enciso Agudelo" userId="S::enciso.j@javeriana.edu.co::6238c7bd-8019-4b09-87e1-f9bf3dea4fba" providerId="AD" clId="Web-{1CAF8487-6406-4E53-9C39-53055192E7E1}" dt="2021-09-24T01:53:50.871" v="5" actId="1076"/>
          <ac:picMkLst>
            <pc:docMk/>
            <pc:sldMk cId="3339424371" sldId="287"/>
            <ac:picMk id="5" creationId="{733ED89D-9DAC-47BA-9F31-B28915EEFE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36033-447A-4373-9D15-A7B1EF34BB14}" type="datetimeFigureOut">
              <a:rPr lang="es-CO" smtClean="0"/>
              <a:t>25/09/2021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BFDD1-1DAD-4635-8BB3-C9A60F7F44F0}" type="slidenum">
              <a:rPr lang="es-CO" smtClean="0"/>
              <a:t>‹#›</a:t>
            </a:fld>
            <a:endParaRPr lang="es-CO"/>
          </a:p>
        </p:txBody>
      </p:sp>
    </p:spTree>
    <p:extLst>
      <p:ext uri="{BB962C8B-B14F-4D97-AF65-F5344CB8AC3E}">
        <p14:creationId xmlns:p14="http://schemas.microsoft.com/office/powerpoint/2010/main" val="1535562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2FBFDD1-1DAD-4635-8BB3-C9A60F7F44F0}" type="slidenum">
              <a:rPr lang="es-CO" smtClean="0"/>
              <a:t>1</a:t>
            </a:fld>
            <a:endParaRPr lang="es-CO"/>
          </a:p>
        </p:txBody>
      </p:sp>
    </p:spTree>
    <p:extLst>
      <p:ext uri="{BB962C8B-B14F-4D97-AF65-F5344CB8AC3E}">
        <p14:creationId xmlns:p14="http://schemas.microsoft.com/office/powerpoint/2010/main" val="234987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2FBFDD1-1DAD-4635-8BB3-C9A60F7F44F0}" type="slidenum">
              <a:rPr lang="es-CO" smtClean="0"/>
              <a:t>14</a:t>
            </a:fld>
            <a:endParaRPr lang="es-CO"/>
          </a:p>
        </p:txBody>
      </p:sp>
    </p:spTree>
    <p:extLst>
      <p:ext uri="{BB962C8B-B14F-4D97-AF65-F5344CB8AC3E}">
        <p14:creationId xmlns:p14="http://schemas.microsoft.com/office/powerpoint/2010/main" val="1899437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2FBFDD1-1DAD-4635-8BB3-C9A60F7F44F0}" type="slidenum">
              <a:rPr lang="es-CO" smtClean="0"/>
              <a:t>27</a:t>
            </a:fld>
            <a:endParaRPr lang="es-CO"/>
          </a:p>
        </p:txBody>
      </p:sp>
    </p:spTree>
    <p:extLst>
      <p:ext uri="{BB962C8B-B14F-4D97-AF65-F5344CB8AC3E}">
        <p14:creationId xmlns:p14="http://schemas.microsoft.com/office/powerpoint/2010/main" val="3888243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2FBFDD1-1DAD-4635-8BB3-C9A60F7F44F0}" type="slidenum">
              <a:rPr lang="es-CO" smtClean="0"/>
              <a:t>28</a:t>
            </a:fld>
            <a:endParaRPr lang="es-CO"/>
          </a:p>
        </p:txBody>
      </p:sp>
    </p:spTree>
    <p:extLst>
      <p:ext uri="{BB962C8B-B14F-4D97-AF65-F5344CB8AC3E}">
        <p14:creationId xmlns:p14="http://schemas.microsoft.com/office/powerpoint/2010/main" val="278026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2FBFDD1-1DAD-4635-8BB3-C9A60F7F44F0}" type="slidenum">
              <a:rPr lang="es-CO" smtClean="0"/>
              <a:t>29</a:t>
            </a:fld>
            <a:endParaRPr lang="es-CO"/>
          </a:p>
        </p:txBody>
      </p:sp>
    </p:spTree>
    <p:extLst>
      <p:ext uri="{BB962C8B-B14F-4D97-AF65-F5344CB8AC3E}">
        <p14:creationId xmlns:p14="http://schemas.microsoft.com/office/powerpoint/2010/main" val="1666708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2FBFDD1-1DAD-4635-8BB3-C9A60F7F44F0}" type="slidenum">
              <a:rPr lang="es-CO" smtClean="0"/>
              <a:t>30</a:t>
            </a:fld>
            <a:endParaRPr lang="es-CO"/>
          </a:p>
        </p:txBody>
      </p:sp>
    </p:spTree>
    <p:extLst>
      <p:ext uri="{BB962C8B-B14F-4D97-AF65-F5344CB8AC3E}">
        <p14:creationId xmlns:p14="http://schemas.microsoft.com/office/powerpoint/2010/main" val="3474578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2FBFDD1-1DAD-4635-8BB3-C9A60F7F44F0}" type="slidenum">
              <a:rPr lang="es-CO" smtClean="0"/>
              <a:t>33</a:t>
            </a:fld>
            <a:endParaRPr lang="es-CO"/>
          </a:p>
        </p:txBody>
      </p:sp>
    </p:spTree>
    <p:extLst>
      <p:ext uri="{BB962C8B-B14F-4D97-AF65-F5344CB8AC3E}">
        <p14:creationId xmlns:p14="http://schemas.microsoft.com/office/powerpoint/2010/main" val="429170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2FBFDD1-1DAD-4635-8BB3-C9A60F7F44F0}" type="slidenum">
              <a:rPr lang="es-CO" smtClean="0"/>
              <a:t>34</a:t>
            </a:fld>
            <a:endParaRPr lang="es-CO"/>
          </a:p>
        </p:txBody>
      </p:sp>
    </p:spTree>
    <p:extLst>
      <p:ext uri="{BB962C8B-B14F-4D97-AF65-F5344CB8AC3E}">
        <p14:creationId xmlns:p14="http://schemas.microsoft.com/office/powerpoint/2010/main" val="4099550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82FBFDD1-1DAD-4635-8BB3-C9A60F7F44F0}" type="slidenum">
              <a:rPr lang="es-CO" smtClean="0"/>
              <a:t>35</a:t>
            </a:fld>
            <a:endParaRPr lang="es-CO"/>
          </a:p>
        </p:txBody>
      </p:sp>
    </p:spTree>
    <p:extLst>
      <p:ext uri="{BB962C8B-B14F-4D97-AF65-F5344CB8AC3E}">
        <p14:creationId xmlns:p14="http://schemas.microsoft.com/office/powerpoint/2010/main" val="651219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s-ES"/>
              <a:t>Haga clic para modificar el estilo de título del patrón</a:t>
            </a:r>
            <a:endParaRPr lang="en-US"/>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C267238D-0636-436A-8038-914E4C3ADBD3}" type="datetimeFigureOut">
              <a:rPr lang="es-CO" smtClean="0"/>
              <a:t>25/09/2021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a:xfrm>
            <a:off x="9255346" y="2750337"/>
            <a:ext cx="1171888" cy="1356442"/>
          </a:xfrm>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189349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67238D-0636-436A-8038-914E4C3ADBD3}" type="datetimeFigureOut">
              <a:rPr lang="es-CO" smtClean="0"/>
              <a:t>25/09/2021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a:xfrm>
            <a:off x="10729455" y="4711309"/>
            <a:ext cx="1154151" cy="1090789"/>
          </a:xfrm>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1381317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s-ES"/>
              <a:t>Haga clic para modificar el estilo de título del patrón</a:t>
            </a:r>
            <a:endParaRPr lang="en-US"/>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67238D-0636-436A-8038-914E4C3ADBD3}" type="datetimeFigureOut">
              <a:rPr lang="es-CO" smtClean="0"/>
              <a:t>25/09/2021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a:xfrm>
            <a:off x="10729455" y="4711615"/>
            <a:ext cx="1154151" cy="1090789"/>
          </a:xfrm>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1993353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s-ES"/>
              <a:t>Haga clic para modificar el estilo de título del patrón</a:t>
            </a:r>
            <a:endParaRPr lang="en-US"/>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67238D-0636-436A-8038-914E4C3ADBD3}" type="datetimeFigureOut">
              <a:rPr lang="es-CO" smtClean="0"/>
              <a:t>25/09/2021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a:xfrm>
            <a:off x="10729455" y="4709925"/>
            <a:ext cx="1154151" cy="1090789"/>
          </a:xfrm>
        </p:spPr>
        <p:txBody>
          <a:bodyPr/>
          <a:lstStyle/>
          <a:p>
            <a:fld id="{A992D310-4AEF-4CBC-9EEF-3C1CC6A978B5}" type="slidenum">
              <a:rPr lang="es-CO" smtClean="0"/>
              <a:t>‹#›</a:t>
            </a:fld>
            <a:endParaRPr lang="es-CO"/>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814828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s-ES"/>
              <a:t>Haga clic para modificar el estilo de título del patrón</a:t>
            </a:r>
            <a:endParaRPr lang="en-US"/>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67238D-0636-436A-8038-914E4C3ADBD3}" type="datetimeFigureOut">
              <a:rPr lang="es-CO" smtClean="0"/>
              <a:t>25/09/2021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a:xfrm>
            <a:off x="10729455" y="4709925"/>
            <a:ext cx="1154151" cy="1090789"/>
          </a:xfrm>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525090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s-ES"/>
              <a:t>Haga clic para modificar el estilo de título del patrón</a:t>
            </a:r>
            <a:endParaRPr lang="en-US"/>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267238D-0636-436A-8038-914E4C3ADBD3}" type="datetimeFigureOut">
              <a:rPr lang="es-CO" smtClean="0"/>
              <a:t>25/09/2021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3926083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s-ES"/>
              <a:t>Haga clic para modificar el estilo de título del patrón</a:t>
            </a:r>
            <a:endParaRPr lang="en-US"/>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267238D-0636-436A-8038-914E4C3ADBD3}" type="datetimeFigureOut">
              <a:rPr lang="es-CO" smtClean="0"/>
              <a:t>25/09/2021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207142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267238D-0636-436A-8038-914E4C3ADBD3}" type="datetimeFigureOut">
              <a:rPr lang="es-CO" smtClean="0"/>
              <a:t>25/09/2021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2154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6807126" y="5936187"/>
            <a:ext cx="2743200" cy="365125"/>
          </a:xfrm>
        </p:spPr>
        <p:txBody>
          <a:bodyPr/>
          <a:lstStyle/>
          <a:p>
            <a:fld id="{C267238D-0636-436A-8038-914E4C3ADBD3}" type="datetimeFigureOut">
              <a:rPr lang="es-CO" smtClean="0"/>
              <a:t>25/09/2021</a:t>
            </a:fld>
            <a:endParaRPr lang="es-CO"/>
          </a:p>
        </p:txBody>
      </p:sp>
      <p:sp>
        <p:nvSpPr>
          <p:cNvPr id="5" name="Footer Placeholder 4"/>
          <p:cNvSpPr>
            <a:spLocks noGrp="1"/>
          </p:cNvSpPr>
          <p:nvPr>
            <p:ph type="ftr" sz="quarter" idx="11"/>
          </p:nvPr>
        </p:nvSpPr>
        <p:spPr>
          <a:xfrm>
            <a:off x="680321" y="5936188"/>
            <a:ext cx="6126805" cy="365125"/>
          </a:xfrm>
        </p:spPr>
        <p:txBody>
          <a:bodyPr/>
          <a:lstStyle/>
          <a:p>
            <a:endParaRPr lang="es-CO"/>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992D310-4AEF-4CBC-9EEF-3C1CC6A978B5}" type="slidenum">
              <a:rPr lang="es-CO" smtClean="0"/>
              <a:t>‹#›</a:t>
            </a:fld>
            <a:endParaRPr lang="es-CO"/>
          </a:p>
        </p:txBody>
      </p:sp>
    </p:spTree>
    <p:extLst>
      <p:ext uri="{BB962C8B-B14F-4D97-AF65-F5344CB8AC3E}">
        <p14:creationId xmlns:p14="http://schemas.microsoft.com/office/powerpoint/2010/main" val="49229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267238D-0636-436A-8038-914E4C3ADBD3}" type="datetimeFigureOut">
              <a:rPr lang="es-CO" smtClean="0"/>
              <a:t>25/09/2021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132591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s-ES"/>
              <a:t>Haga clic para modificar el estilo de título del patrón</a:t>
            </a:r>
            <a:endParaRPr lang="en-US"/>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267238D-0636-436A-8038-914E4C3ADBD3}" type="datetimeFigureOut">
              <a:rPr lang="es-CO" smtClean="0"/>
              <a:t>25/09/2021</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a:xfrm>
            <a:off x="10729455" y="2869895"/>
            <a:ext cx="1154151" cy="1090789"/>
          </a:xfrm>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2394246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80320" y="2336873"/>
            <a:ext cx="4698358" cy="35993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5594123" y="2336873"/>
            <a:ext cx="4700058" cy="35993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C267238D-0636-436A-8038-914E4C3ADBD3}" type="datetimeFigureOut">
              <a:rPr lang="es-CO" smtClean="0"/>
              <a:t>25/09/2021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3119933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0322" y="3030008"/>
            <a:ext cx="4698355" cy="29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594123" y="3030008"/>
            <a:ext cx="4700059" cy="29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C267238D-0636-436A-8038-914E4C3ADBD3}" type="datetimeFigureOut">
              <a:rPr lang="es-CO" smtClean="0"/>
              <a:t>25/09/2021</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152963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C267238D-0636-436A-8038-914E4C3ADBD3}" type="datetimeFigureOut">
              <a:rPr lang="es-CO" smtClean="0"/>
              <a:t>25/09/2021</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62508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267238D-0636-436A-8038-914E4C3ADBD3}" type="datetimeFigureOut">
              <a:rPr lang="es-CO" smtClean="0"/>
              <a:t>25/09/2021</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2542965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s-ES"/>
              <a:t>Haga clic para modificar el estilo de título del patrón</a:t>
            </a:r>
            <a:endParaRPr lang="en-US"/>
          </a:p>
        </p:txBody>
      </p:sp>
      <p:sp>
        <p:nvSpPr>
          <p:cNvPr id="3" name="Content Placeholder 2"/>
          <p:cNvSpPr>
            <a:spLocks noGrp="1"/>
          </p:cNvSpPr>
          <p:nvPr>
            <p:ph idx="1"/>
          </p:nvPr>
        </p:nvSpPr>
        <p:spPr>
          <a:xfrm>
            <a:off x="4685846" y="2336873"/>
            <a:ext cx="5608336" cy="359931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67238D-0636-436A-8038-914E4C3ADBD3}" type="datetimeFigureOut">
              <a:rPr lang="es-CO" smtClean="0"/>
              <a:t>25/09/2021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76275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267238D-0636-436A-8038-914E4C3ADBD3}" type="datetimeFigureOut">
              <a:rPr lang="es-CO" smtClean="0"/>
              <a:t>25/09/2021</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A992D310-4AEF-4CBC-9EEF-3C1CC6A978B5}" type="slidenum">
              <a:rPr lang="es-CO" smtClean="0"/>
              <a:t>‹#›</a:t>
            </a:fld>
            <a:endParaRPr lang="es-CO"/>
          </a:p>
        </p:txBody>
      </p:sp>
    </p:spTree>
    <p:extLst>
      <p:ext uri="{BB962C8B-B14F-4D97-AF65-F5344CB8AC3E}">
        <p14:creationId xmlns:p14="http://schemas.microsoft.com/office/powerpoint/2010/main" val="2773644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267238D-0636-436A-8038-914E4C3ADBD3}" type="datetimeFigureOut">
              <a:rPr lang="es-CO" smtClean="0"/>
              <a:t>25/09/2021</a:t>
            </a:fld>
            <a:endParaRPr lang="es-CO"/>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992D310-4AEF-4CBC-9EEF-3C1CC6A978B5}" type="slidenum">
              <a:rPr lang="es-CO" smtClean="0"/>
              <a:t>‹#›</a:t>
            </a:fld>
            <a:endParaRPr lang="es-CO"/>
          </a:p>
        </p:txBody>
      </p:sp>
    </p:spTree>
    <p:extLst>
      <p:ext uri="{BB962C8B-B14F-4D97-AF65-F5344CB8AC3E}">
        <p14:creationId xmlns:p14="http://schemas.microsoft.com/office/powerpoint/2010/main" val="233274631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3.mp4"/><Relationship Id="rId7" Type="http://schemas.openxmlformats.org/officeDocument/2006/relationships/image" Target="../media/image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1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0.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3.mp4"/><Relationship Id="rId7" Type="http://schemas.openxmlformats.org/officeDocument/2006/relationships/image" Target="../media/image2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5.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7.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p4"/><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video" Target="../media/media3.mp4"/><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3.mp4"/><Relationship Id="rId7" Type="http://schemas.openxmlformats.org/officeDocument/2006/relationships/image" Target="../media/image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slideLayout" Target="../slideLayouts/slideLayout10.xml"/><Relationship Id="rId10" Type="http://schemas.openxmlformats.org/officeDocument/2006/relationships/image" Target="../media/image11.png"/><Relationship Id="rId4" Type="http://schemas.openxmlformats.org/officeDocument/2006/relationships/video" Target="../media/media3.mp4"/><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29"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mixkit-flying-through-dark-matter-in-space-30563-medium">
            <a:hlinkClick r:id="" action="ppaction://media"/>
            <a:extLst>
              <a:ext uri="{FF2B5EF4-FFF2-40B4-BE49-F238E27FC236}">
                <a16:creationId xmlns:a16="http://schemas.microsoft.com/office/drawing/2014/main" id="{79F274DD-1BA5-47EB-93D7-277560768FE8}"/>
              </a:ext>
            </a:extLst>
          </p:cNvPr>
          <p:cNvPicPr>
            <a:picLocks noChangeAspect="1"/>
          </p:cNvPicPr>
          <p:nvPr>
            <a:videoFile r:link="rId2"/>
            <p:extLst>
              <p:ext uri="{DAA4B4D4-6D71-4841-9C94-3DE7FCFB9230}">
                <p14:media xmlns:p14="http://schemas.microsoft.com/office/powerpoint/2010/main" r:embed="rId1"/>
              </p:ext>
            </p:extLst>
          </p:nvPr>
        </p:nvPicPr>
        <p:blipFill>
          <a:blip r:embed="rId7">
            <a:duotone>
              <a:prstClr val="black"/>
              <a:schemeClr val="tx2">
                <a:tint val="45000"/>
                <a:satMod val="400000"/>
              </a:schemeClr>
            </a:duotone>
          </a:blip>
          <a:stretch>
            <a:fillRect/>
          </a:stretch>
        </p:blipFill>
        <p:spPr>
          <a:xfrm>
            <a:off x="-1" y="-1"/>
            <a:ext cx="12191999" cy="6857999"/>
          </a:xfrm>
          <a:prstGeom prst="rect">
            <a:avLst/>
          </a:prstGeom>
        </p:spPr>
      </p:pic>
      <p:pic>
        <p:nvPicPr>
          <p:cNvPr id="9" name="Imagen 8">
            <a:extLst>
              <a:ext uri="{FF2B5EF4-FFF2-40B4-BE49-F238E27FC236}">
                <a16:creationId xmlns:a16="http://schemas.microsoft.com/office/drawing/2014/main" id="{C8594C5D-4D3B-439E-ABBC-009A6B118C66}"/>
              </a:ext>
            </a:extLst>
          </p:cNvPr>
          <p:cNvPicPr>
            <a:picLocks noChangeAspect="1"/>
          </p:cNvPicPr>
          <p:nvPr/>
        </p:nvPicPr>
        <p:blipFill>
          <a:blip r:embed="rId8">
            <a:alphaModFix amt="50000"/>
          </a:blip>
          <a:stretch>
            <a:fillRect/>
          </a:stretch>
        </p:blipFill>
        <p:spPr>
          <a:xfrm>
            <a:off x="-3" y="-8756"/>
            <a:ext cx="12188052" cy="6858000"/>
          </a:xfrm>
          <a:prstGeom prst="rect">
            <a:avLst/>
          </a:prstGeom>
        </p:spPr>
      </p:pic>
      <p:sp>
        <p:nvSpPr>
          <p:cNvPr id="2" name="Título 1">
            <a:extLst>
              <a:ext uri="{FF2B5EF4-FFF2-40B4-BE49-F238E27FC236}">
                <a16:creationId xmlns:a16="http://schemas.microsoft.com/office/drawing/2014/main" id="{1007EA28-B35F-4434-8209-BC210FA25B2A}"/>
              </a:ext>
            </a:extLst>
          </p:cNvPr>
          <p:cNvSpPr>
            <a:spLocks noGrp="1"/>
          </p:cNvSpPr>
          <p:nvPr>
            <p:ph type="ctrTitle"/>
          </p:nvPr>
        </p:nvSpPr>
        <p:spPr>
          <a:xfrm>
            <a:off x="1847850" y="2742463"/>
            <a:ext cx="6668046" cy="1373070"/>
          </a:xfrm>
        </p:spPr>
        <p:txBody>
          <a:bodyPr>
            <a:noAutofit/>
          </a:bodyPr>
          <a:lstStyle/>
          <a:p>
            <a:r>
              <a:rPr lang="es-CO" sz="3200">
                <a:solidFill>
                  <a:srgbClr val="FFFFFF"/>
                </a:solidFill>
              </a:rPr>
              <a:t>Sistema de Clasificación de Géneros Musicales para Plataformas de </a:t>
            </a:r>
            <a:r>
              <a:rPr lang="es-CO" sz="3200" err="1">
                <a:solidFill>
                  <a:srgbClr val="FFFFFF"/>
                </a:solidFill>
              </a:rPr>
              <a:t>Streaming</a:t>
            </a:r>
            <a:endParaRPr lang="es-CO" sz="3200">
              <a:solidFill>
                <a:srgbClr val="FFFFFF"/>
              </a:solidFill>
            </a:endParaRPr>
          </a:p>
        </p:txBody>
      </p:sp>
      <p:sp>
        <p:nvSpPr>
          <p:cNvPr id="3" name="Subtítulo 2">
            <a:extLst>
              <a:ext uri="{FF2B5EF4-FFF2-40B4-BE49-F238E27FC236}">
                <a16:creationId xmlns:a16="http://schemas.microsoft.com/office/drawing/2014/main" id="{2158B2B2-B3FD-4D28-8412-A4D5416BC03C}"/>
              </a:ext>
            </a:extLst>
          </p:cNvPr>
          <p:cNvSpPr>
            <a:spLocks noGrp="1"/>
          </p:cNvSpPr>
          <p:nvPr>
            <p:ph type="subTitle" idx="1"/>
          </p:nvPr>
        </p:nvSpPr>
        <p:spPr>
          <a:xfrm>
            <a:off x="1194149" y="4394039"/>
            <a:ext cx="7304152" cy="1117687"/>
          </a:xfrm>
        </p:spPr>
        <p:txBody>
          <a:bodyPr vert="horz" lIns="91440" tIns="45720" rIns="91440" bIns="45720" rtlCol="0">
            <a:normAutofit/>
          </a:bodyPr>
          <a:lstStyle/>
          <a:p>
            <a:r>
              <a:rPr lang="es-CO"/>
              <a:t>Jorge Eduardo Enciso Agudelo, Daniel Figueroa Torres, Sergio Andrés Rojas Moreno, Édison Javier Diaz Prieto, Alexander Luna Ruiz, Árnol Guerrero Calderón</a:t>
            </a:r>
          </a:p>
        </p:txBody>
      </p:sp>
      <p:sp>
        <p:nvSpPr>
          <p:cNvPr id="11" name="Título 1">
            <a:extLst>
              <a:ext uri="{FF2B5EF4-FFF2-40B4-BE49-F238E27FC236}">
                <a16:creationId xmlns:a16="http://schemas.microsoft.com/office/drawing/2014/main" id="{1A668E73-2D0B-4E77-B7E8-156A75A06A92}"/>
              </a:ext>
            </a:extLst>
          </p:cNvPr>
          <p:cNvSpPr txBox="1">
            <a:spLocks/>
          </p:cNvSpPr>
          <p:nvPr/>
        </p:nvSpPr>
        <p:spPr>
          <a:xfrm>
            <a:off x="577049" y="-2267770"/>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050" b="1">
                <a:latin typeface="+mn-lt"/>
              </a:rPr>
              <a:t>Contexto</a:t>
            </a:r>
          </a:p>
        </p:txBody>
      </p:sp>
      <p:sp>
        <p:nvSpPr>
          <p:cNvPr id="12" name="Título 1">
            <a:extLst>
              <a:ext uri="{FF2B5EF4-FFF2-40B4-BE49-F238E27FC236}">
                <a16:creationId xmlns:a16="http://schemas.microsoft.com/office/drawing/2014/main" id="{2610CF7D-D3B9-4DE7-8F50-FA13C14E7DCC}"/>
              </a:ext>
            </a:extLst>
          </p:cNvPr>
          <p:cNvSpPr txBox="1">
            <a:spLocks/>
          </p:cNvSpPr>
          <p:nvPr/>
        </p:nvSpPr>
        <p:spPr>
          <a:xfrm>
            <a:off x="-4686708" y="1736200"/>
            <a:ext cx="1534542"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050" b="1">
                <a:latin typeface="+mn-lt"/>
              </a:rPr>
              <a:t>Objetivo</a:t>
            </a:r>
          </a:p>
        </p:txBody>
      </p:sp>
      <p:sp>
        <p:nvSpPr>
          <p:cNvPr id="13" name="Título 1">
            <a:extLst>
              <a:ext uri="{FF2B5EF4-FFF2-40B4-BE49-F238E27FC236}">
                <a16:creationId xmlns:a16="http://schemas.microsoft.com/office/drawing/2014/main" id="{F2D3E19F-8FE3-43B8-A739-AE61DDF9A4DE}"/>
              </a:ext>
            </a:extLst>
          </p:cNvPr>
          <p:cNvSpPr txBox="1">
            <a:spLocks/>
          </p:cNvSpPr>
          <p:nvPr/>
        </p:nvSpPr>
        <p:spPr>
          <a:xfrm>
            <a:off x="-6533405" y="3944719"/>
            <a:ext cx="2586662" cy="24468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050" b="1">
                <a:latin typeface="+mn-lt"/>
              </a:rPr>
              <a:t>Estado del Arte</a:t>
            </a:r>
          </a:p>
        </p:txBody>
      </p:sp>
      <p:sp>
        <p:nvSpPr>
          <p:cNvPr id="14" name="CuadroTexto 13">
            <a:extLst>
              <a:ext uri="{FF2B5EF4-FFF2-40B4-BE49-F238E27FC236}">
                <a16:creationId xmlns:a16="http://schemas.microsoft.com/office/drawing/2014/main" id="{EE084B85-45A6-4039-8E85-C17BC9E8F8BE}"/>
              </a:ext>
            </a:extLst>
          </p:cNvPr>
          <p:cNvSpPr txBox="1"/>
          <p:nvPr/>
        </p:nvSpPr>
        <p:spPr>
          <a:xfrm>
            <a:off x="-4413324" y="6104315"/>
            <a:ext cx="3170303" cy="261610"/>
          </a:xfrm>
          <a:prstGeom prst="rect">
            <a:avLst/>
          </a:prstGeom>
          <a:noFill/>
        </p:spPr>
        <p:txBody>
          <a:bodyPr wrap="square" rtlCol="0">
            <a:spAutoFit/>
          </a:bodyPr>
          <a:lstStyle/>
          <a:p>
            <a:r>
              <a:rPr lang="es-CO" sz="1050" b="1"/>
              <a:t>Selección de Base de datos</a:t>
            </a:r>
          </a:p>
        </p:txBody>
      </p:sp>
      <p:sp>
        <p:nvSpPr>
          <p:cNvPr id="15" name="CuadroTexto 14">
            <a:extLst>
              <a:ext uri="{FF2B5EF4-FFF2-40B4-BE49-F238E27FC236}">
                <a16:creationId xmlns:a16="http://schemas.microsoft.com/office/drawing/2014/main" id="{F73BD322-D318-4B7C-94ED-540776A19FC5}"/>
              </a:ext>
            </a:extLst>
          </p:cNvPr>
          <p:cNvSpPr txBox="1"/>
          <p:nvPr/>
        </p:nvSpPr>
        <p:spPr>
          <a:xfrm>
            <a:off x="-712644" y="8698826"/>
            <a:ext cx="3170303" cy="261610"/>
          </a:xfrm>
          <a:prstGeom prst="rect">
            <a:avLst/>
          </a:prstGeom>
          <a:noFill/>
        </p:spPr>
        <p:txBody>
          <a:bodyPr wrap="square" rtlCol="0">
            <a:spAutoFit/>
          </a:bodyPr>
          <a:lstStyle/>
          <a:p>
            <a:r>
              <a:rPr lang="es-CO" sz="1050" b="1"/>
              <a:t>Preprocesamiento de datos</a:t>
            </a:r>
          </a:p>
        </p:txBody>
      </p:sp>
      <p:sp>
        <p:nvSpPr>
          <p:cNvPr id="16" name="CuadroTexto 15">
            <a:extLst>
              <a:ext uri="{FF2B5EF4-FFF2-40B4-BE49-F238E27FC236}">
                <a16:creationId xmlns:a16="http://schemas.microsoft.com/office/drawing/2014/main" id="{CEAC6211-E83A-4CF1-A1B1-F81E5A91E828}"/>
              </a:ext>
            </a:extLst>
          </p:cNvPr>
          <p:cNvSpPr txBox="1"/>
          <p:nvPr/>
        </p:nvSpPr>
        <p:spPr>
          <a:xfrm>
            <a:off x="7120582" y="-3372158"/>
            <a:ext cx="3336452" cy="261610"/>
          </a:xfrm>
          <a:prstGeom prst="rect">
            <a:avLst/>
          </a:prstGeom>
          <a:noFill/>
        </p:spPr>
        <p:txBody>
          <a:bodyPr wrap="square" rtlCol="0">
            <a:spAutoFit/>
          </a:bodyPr>
          <a:lstStyle/>
          <a:p>
            <a:r>
              <a:rPr lang="es-CO" sz="1050" b="1"/>
              <a:t>Imputación de valores</a:t>
            </a:r>
          </a:p>
        </p:txBody>
      </p:sp>
      <p:sp>
        <p:nvSpPr>
          <p:cNvPr id="17" name="CuadroTexto 16">
            <a:extLst>
              <a:ext uri="{FF2B5EF4-FFF2-40B4-BE49-F238E27FC236}">
                <a16:creationId xmlns:a16="http://schemas.microsoft.com/office/drawing/2014/main" id="{D968D7E7-80D4-4210-A52A-93FC81E940C9}"/>
              </a:ext>
            </a:extLst>
          </p:cNvPr>
          <p:cNvSpPr txBox="1"/>
          <p:nvPr/>
        </p:nvSpPr>
        <p:spPr>
          <a:xfrm>
            <a:off x="12949807" y="-1314079"/>
            <a:ext cx="3336452" cy="261610"/>
          </a:xfrm>
          <a:prstGeom prst="rect">
            <a:avLst/>
          </a:prstGeom>
          <a:noFill/>
        </p:spPr>
        <p:txBody>
          <a:bodyPr wrap="square" rtlCol="0">
            <a:spAutoFit/>
          </a:bodyPr>
          <a:lstStyle/>
          <a:p>
            <a:r>
              <a:rPr lang="es-CO" sz="1050" b="1"/>
              <a:t>Estandarización de valores</a:t>
            </a:r>
          </a:p>
        </p:txBody>
      </p:sp>
      <p:sp>
        <p:nvSpPr>
          <p:cNvPr id="18" name="CuadroTexto 17">
            <a:extLst>
              <a:ext uri="{FF2B5EF4-FFF2-40B4-BE49-F238E27FC236}">
                <a16:creationId xmlns:a16="http://schemas.microsoft.com/office/drawing/2014/main" id="{28B01F73-54E2-467D-9F07-9CE35805F90C}"/>
              </a:ext>
            </a:extLst>
          </p:cNvPr>
          <p:cNvSpPr txBox="1"/>
          <p:nvPr/>
        </p:nvSpPr>
        <p:spPr>
          <a:xfrm>
            <a:off x="13431067" y="1578362"/>
            <a:ext cx="3336452" cy="261610"/>
          </a:xfrm>
          <a:prstGeom prst="rect">
            <a:avLst/>
          </a:prstGeom>
          <a:noFill/>
        </p:spPr>
        <p:txBody>
          <a:bodyPr wrap="square" rtlCol="0">
            <a:spAutoFit/>
          </a:bodyPr>
          <a:lstStyle/>
          <a:p>
            <a:r>
              <a:rPr lang="es-CO" sz="1050" b="1"/>
              <a:t>Exploración de variables</a:t>
            </a:r>
          </a:p>
        </p:txBody>
      </p:sp>
      <p:sp>
        <p:nvSpPr>
          <p:cNvPr id="19" name="CuadroTexto 18">
            <a:extLst>
              <a:ext uri="{FF2B5EF4-FFF2-40B4-BE49-F238E27FC236}">
                <a16:creationId xmlns:a16="http://schemas.microsoft.com/office/drawing/2014/main" id="{3E0ACE2C-F467-4402-ACD9-31F55464501D}"/>
              </a:ext>
            </a:extLst>
          </p:cNvPr>
          <p:cNvSpPr txBox="1"/>
          <p:nvPr/>
        </p:nvSpPr>
        <p:spPr>
          <a:xfrm>
            <a:off x="14466563" y="4133706"/>
            <a:ext cx="3336452" cy="261610"/>
          </a:xfrm>
          <a:prstGeom prst="rect">
            <a:avLst/>
          </a:prstGeom>
          <a:noFill/>
        </p:spPr>
        <p:txBody>
          <a:bodyPr wrap="square" rtlCol="0">
            <a:spAutoFit/>
          </a:bodyPr>
          <a:lstStyle/>
          <a:p>
            <a:r>
              <a:rPr lang="es-CO" sz="1050" b="1"/>
              <a:t>Implementación del modelo</a:t>
            </a:r>
          </a:p>
        </p:txBody>
      </p:sp>
      <p:sp>
        <p:nvSpPr>
          <p:cNvPr id="20" name="CuadroTexto 19">
            <a:extLst>
              <a:ext uri="{FF2B5EF4-FFF2-40B4-BE49-F238E27FC236}">
                <a16:creationId xmlns:a16="http://schemas.microsoft.com/office/drawing/2014/main" id="{14F64FB3-C6AB-47A4-AEA0-647B7309957B}"/>
              </a:ext>
            </a:extLst>
          </p:cNvPr>
          <p:cNvSpPr txBox="1"/>
          <p:nvPr/>
        </p:nvSpPr>
        <p:spPr>
          <a:xfrm>
            <a:off x="14466563" y="7650248"/>
            <a:ext cx="3336452" cy="261610"/>
          </a:xfrm>
          <a:prstGeom prst="rect">
            <a:avLst/>
          </a:prstGeom>
          <a:noFill/>
        </p:spPr>
        <p:txBody>
          <a:bodyPr wrap="square" rtlCol="0">
            <a:spAutoFit/>
          </a:bodyPr>
          <a:lstStyle/>
          <a:p>
            <a:r>
              <a:rPr lang="es-CO" sz="1050" b="1"/>
              <a:t>Protocolo experimental</a:t>
            </a:r>
          </a:p>
        </p:txBody>
      </p:sp>
    </p:spTree>
    <p:extLst>
      <p:ext uri="{BB962C8B-B14F-4D97-AF65-F5344CB8AC3E}">
        <p14:creationId xmlns:p14="http://schemas.microsoft.com/office/powerpoint/2010/main" val="737020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par>
                          <p:cTn id="11" fill="hold">
                            <p:stCondLst>
                              <p:cond delay="1700"/>
                            </p:stCondLst>
                            <p:childTnLst>
                              <p:par>
                                <p:cTn id="12" presetID="1" presetClass="mediacall" presetSubtype="0" fill="hold" nodeType="afterEffect">
                                  <p:stCondLst>
                                    <p:cond delay="0"/>
                                  </p:stCondLst>
                                  <p:childTnLst>
                                    <p:cmd type="call" cmd="playFrom(0.0)">
                                      <p:cBhvr>
                                        <p:cTn id="13" dur="14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0"/>
                </p:tgtEl>
              </p:cMediaNode>
            </p:video>
            <p:video>
              <p:cMediaNode>
                <p:cTn id="15" repeatCount="indefinite" fill="hold" display="0">
                  <p:stCondLst>
                    <p:cond delay="indefinite"/>
                  </p:stCondLst>
                </p:cTn>
                <p:tgtEl>
                  <p:spTgt spid="10"/>
                </p:tgtEl>
              </p:cMediaNode>
            </p:video>
            <p:seq concurrent="1" nextAc="seek">
              <p:cTn id="16" restart="whenNotActive" fill="hold" evtFilter="cancelBubble" nodeType="interactiveSeq">
                <p:stCondLst>
                  <p:cond evt="onClick" delay="0">
                    <p:tgtEl>
                      <p:spTgt spid="10"/>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0"/>
                                        </p:tgtEl>
                                      </p:cBhvr>
                                    </p:cmd>
                                  </p:childTnLst>
                                </p:cTn>
                              </p:par>
                            </p:childTnLst>
                          </p:cTn>
                        </p:par>
                      </p:childTnLst>
                    </p:cTn>
                  </p:par>
                </p:childTnLst>
              </p:cTn>
              <p:nextCondLst>
                <p:cond evt="onClick" delay="0">
                  <p:tgtEl>
                    <p:spTgt spid="10"/>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438718-0D1A-4D86-8640-13A53AEEDB21}"/>
              </a:ext>
            </a:extLst>
          </p:cNvPr>
          <p:cNvSpPr>
            <a:spLocks noGrp="1"/>
          </p:cNvSpPr>
          <p:nvPr>
            <p:ph type="title"/>
          </p:nvPr>
        </p:nvSpPr>
        <p:spPr/>
        <p:txBody>
          <a:bodyPr/>
          <a:lstStyle/>
          <a:p>
            <a:r>
              <a:rPr lang="es-CO"/>
              <a:t>Puntos Claves</a:t>
            </a:r>
          </a:p>
        </p:txBody>
      </p:sp>
      <p:sp>
        <p:nvSpPr>
          <p:cNvPr id="3" name="Marcador de contenido 2">
            <a:extLst>
              <a:ext uri="{FF2B5EF4-FFF2-40B4-BE49-F238E27FC236}">
                <a16:creationId xmlns:a16="http://schemas.microsoft.com/office/drawing/2014/main" id="{232320AF-863B-4038-9F20-ED193CFC8E8D}"/>
              </a:ext>
            </a:extLst>
          </p:cNvPr>
          <p:cNvSpPr>
            <a:spLocks noGrp="1"/>
          </p:cNvSpPr>
          <p:nvPr>
            <p:ph idx="1"/>
          </p:nvPr>
        </p:nvSpPr>
        <p:spPr>
          <a:xfrm>
            <a:off x="680321" y="2336873"/>
            <a:ext cx="10905937" cy="3599316"/>
          </a:xfrm>
        </p:spPr>
        <p:txBody>
          <a:bodyPr>
            <a:normAutofit/>
          </a:bodyPr>
          <a:lstStyle/>
          <a:p>
            <a:pPr algn="just">
              <a:lnSpc>
                <a:spcPct val="150000"/>
              </a:lnSpc>
            </a:pPr>
            <a:r>
              <a:rPr lang="es-CO" sz="2000"/>
              <a:t>Este estudio utiliza técnicas de aprendizaje automático (ML) para clasificar y agrupar diferentes géneros musicales occidentales. </a:t>
            </a:r>
          </a:p>
          <a:p>
            <a:pPr algn="just">
              <a:lnSpc>
                <a:spcPct val="150000"/>
              </a:lnSpc>
            </a:pPr>
            <a:r>
              <a:rPr lang="es-CO" sz="2000"/>
              <a:t>Tres modelos de redes neuronales artificiales (red neuronal de perceptrón multicapa [MLP], red neuronal probabilística [PNN]) y mapas autoorganizados de redes neuronales (SOM) junto con máquinas de vectores de soporte (SVM) se comparan con dos métodos estadísticos estándar (lineal análisis discriminante [LDA] y análisis de conglomerados [CA])</a:t>
            </a:r>
          </a:p>
          <a:p>
            <a:pPr algn="just">
              <a:lnSpc>
                <a:spcPct val="150000"/>
              </a:lnSpc>
            </a:pPr>
            <a:r>
              <a:rPr lang="es-CO" sz="2000"/>
              <a:t>En este estudio se utilizaron tres géneros musicales: clásico, rock y new wave</a:t>
            </a:r>
          </a:p>
        </p:txBody>
      </p:sp>
      <p:sp>
        <p:nvSpPr>
          <p:cNvPr id="6" name="Título 1">
            <a:extLst>
              <a:ext uri="{FF2B5EF4-FFF2-40B4-BE49-F238E27FC236}">
                <a16:creationId xmlns:a16="http://schemas.microsoft.com/office/drawing/2014/main" id="{C7860B21-485B-402A-8026-4822EAE865FC}"/>
              </a:ext>
            </a:extLst>
          </p:cNvPr>
          <p:cNvSpPr txBox="1">
            <a:spLocks/>
          </p:cNvSpPr>
          <p:nvPr/>
        </p:nvSpPr>
        <p:spPr>
          <a:xfrm>
            <a:off x="-3341706" y="-1193697"/>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3600" b="1"/>
              <a:t>Estado del Arte</a:t>
            </a:r>
          </a:p>
        </p:txBody>
      </p:sp>
    </p:spTree>
    <p:extLst>
      <p:ext uri="{BB962C8B-B14F-4D97-AF65-F5344CB8AC3E}">
        <p14:creationId xmlns:p14="http://schemas.microsoft.com/office/powerpoint/2010/main" val="62110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438718-0D1A-4D86-8640-13A53AEEDB21}"/>
              </a:ext>
            </a:extLst>
          </p:cNvPr>
          <p:cNvSpPr>
            <a:spLocks noGrp="1"/>
          </p:cNvSpPr>
          <p:nvPr>
            <p:ph type="title"/>
          </p:nvPr>
        </p:nvSpPr>
        <p:spPr/>
        <p:txBody>
          <a:bodyPr/>
          <a:lstStyle/>
          <a:p>
            <a:r>
              <a:rPr lang="es-CO"/>
              <a:t>Metodología</a:t>
            </a:r>
          </a:p>
        </p:txBody>
      </p:sp>
      <p:sp>
        <p:nvSpPr>
          <p:cNvPr id="3" name="Marcador de contenido 2">
            <a:extLst>
              <a:ext uri="{FF2B5EF4-FFF2-40B4-BE49-F238E27FC236}">
                <a16:creationId xmlns:a16="http://schemas.microsoft.com/office/drawing/2014/main" id="{232320AF-863B-4038-9F20-ED193CFC8E8D}"/>
              </a:ext>
            </a:extLst>
          </p:cNvPr>
          <p:cNvSpPr>
            <a:spLocks noGrp="1"/>
          </p:cNvSpPr>
          <p:nvPr>
            <p:ph idx="1"/>
          </p:nvPr>
        </p:nvSpPr>
        <p:spPr>
          <a:xfrm>
            <a:off x="680321" y="2336873"/>
            <a:ext cx="10280904" cy="3599316"/>
          </a:xfrm>
        </p:spPr>
        <p:txBody>
          <a:bodyPr>
            <a:normAutofit fontScale="92500" lnSpcReduction="10000"/>
          </a:bodyPr>
          <a:lstStyle/>
          <a:p>
            <a:r>
              <a:rPr lang="es-CO"/>
              <a:t>Conjunto de Variables analizadas (</a:t>
            </a:r>
            <a:r>
              <a:rPr lang="es-CO" err="1"/>
              <a:t>The</a:t>
            </a:r>
            <a:r>
              <a:rPr lang="es-CO"/>
              <a:t> </a:t>
            </a:r>
            <a:r>
              <a:rPr lang="es-CO" err="1"/>
              <a:t>tuneR</a:t>
            </a:r>
            <a:r>
              <a:rPr lang="es-CO"/>
              <a:t> </a:t>
            </a:r>
            <a:r>
              <a:rPr lang="es-CO" err="1"/>
              <a:t>Package</a:t>
            </a:r>
            <a:r>
              <a:rPr lang="es-CO"/>
              <a:t>):</a:t>
            </a:r>
          </a:p>
          <a:p>
            <a:pPr lvl="1">
              <a:lnSpc>
                <a:spcPct val="150000"/>
              </a:lnSpc>
            </a:pPr>
            <a:r>
              <a:rPr lang="es-CO" sz="2400"/>
              <a:t>Frecuencias promedio (</a:t>
            </a:r>
            <a:r>
              <a:rPr lang="es-CO" sz="2400" err="1"/>
              <a:t>LAve</a:t>
            </a:r>
            <a:r>
              <a:rPr lang="es-CO" sz="2400"/>
              <a:t>), </a:t>
            </a:r>
          </a:p>
          <a:p>
            <a:pPr lvl="1">
              <a:lnSpc>
                <a:spcPct val="150000"/>
              </a:lnSpc>
            </a:pPr>
            <a:r>
              <a:rPr lang="es-CO" sz="2400"/>
              <a:t>Frecuencias de varianza (</a:t>
            </a:r>
            <a:r>
              <a:rPr lang="es-CO" sz="2400" err="1"/>
              <a:t>LVar</a:t>
            </a:r>
            <a:r>
              <a:rPr lang="es-CO" sz="2400"/>
              <a:t>), </a:t>
            </a:r>
          </a:p>
          <a:p>
            <a:pPr lvl="1">
              <a:lnSpc>
                <a:spcPct val="150000"/>
              </a:lnSpc>
            </a:pPr>
            <a:r>
              <a:rPr lang="es-CO" sz="2400"/>
              <a:t>Frecuencias máximas (</a:t>
            </a:r>
            <a:r>
              <a:rPr lang="es-CO" sz="2400" err="1"/>
              <a:t>LMax</a:t>
            </a:r>
            <a:r>
              <a:rPr lang="es-CO" sz="2400"/>
              <a:t>), </a:t>
            </a:r>
          </a:p>
          <a:p>
            <a:pPr lvl="1">
              <a:lnSpc>
                <a:spcPct val="150000"/>
              </a:lnSpc>
            </a:pPr>
            <a:r>
              <a:rPr lang="es-CO" sz="2400"/>
              <a:t>Amplitud o volumen del sonido (</a:t>
            </a:r>
            <a:r>
              <a:rPr lang="es-CO" sz="2400" err="1"/>
              <a:t>LFEner</a:t>
            </a:r>
            <a:r>
              <a:rPr lang="es-CO" sz="2400"/>
              <a:t>) y </a:t>
            </a:r>
          </a:p>
          <a:p>
            <a:pPr lvl="1">
              <a:lnSpc>
                <a:spcPct val="150000"/>
              </a:lnSpc>
            </a:pPr>
            <a:r>
              <a:rPr lang="es-CO" sz="2400"/>
              <a:t>La mediana de la ubicación de los 15 picos más altos en el </a:t>
            </a:r>
            <a:r>
              <a:rPr lang="es-CO" sz="2400" err="1"/>
              <a:t>periodograma</a:t>
            </a:r>
            <a:r>
              <a:rPr lang="es-CO" sz="2400"/>
              <a:t>  (</a:t>
            </a:r>
            <a:r>
              <a:rPr lang="es-CO" sz="2400" err="1"/>
              <a:t>LFreq</a:t>
            </a:r>
            <a:r>
              <a:rPr lang="es-CO" sz="2400"/>
              <a:t>)</a:t>
            </a:r>
          </a:p>
        </p:txBody>
      </p:sp>
      <p:sp>
        <p:nvSpPr>
          <p:cNvPr id="6" name="Título 1">
            <a:extLst>
              <a:ext uri="{FF2B5EF4-FFF2-40B4-BE49-F238E27FC236}">
                <a16:creationId xmlns:a16="http://schemas.microsoft.com/office/drawing/2014/main" id="{C7860B21-485B-402A-8026-4822EAE865FC}"/>
              </a:ext>
            </a:extLst>
          </p:cNvPr>
          <p:cNvSpPr txBox="1">
            <a:spLocks/>
          </p:cNvSpPr>
          <p:nvPr/>
        </p:nvSpPr>
        <p:spPr>
          <a:xfrm>
            <a:off x="-3341706" y="-1193697"/>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3600" b="1"/>
              <a:t>Estado del Arte</a:t>
            </a:r>
          </a:p>
        </p:txBody>
      </p:sp>
    </p:spTree>
    <p:extLst>
      <p:ext uri="{BB962C8B-B14F-4D97-AF65-F5344CB8AC3E}">
        <p14:creationId xmlns:p14="http://schemas.microsoft.com/office/powerpoint/2010/main" val="1222860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Picture 24">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27" name="Rectangle 26">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9" name="Picture 28">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31" name="Rectangle 30">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ítulo 1">
            <a:extLst>
              <a:ext uri="{FF2B5EF4-FFF2-40B4-BE49-F238E27FC236}">
                <a16:creationId xmlns:a16="http://schemas.microsoft.com/office/drawing/2014/main" id="{C7860B21-485B-402A-8026-4822EAE865FC}"/>
              </a:ext>
            </a:extLst>
          </p:cNvPr>
          <p:cNvSpPr txBox="1">
            <a:spLocks/>
          </p:cNvSpPr>
          <p:nvPr/>
        </p:nvSpPr>
        <p:spPr>
          <a:xfrm>
            <a:off x="-3341706" y="-1193697"/>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s-CO" sz="3600" b="1"/>
              <a:t>Estado del Arte</a:t>
            </a:r>
          </a:p>
        </p:txBody>
      </p:sp>
      <p:graphicFrame>
        <p:nvGraphicFramePr>
          <p:cNvPr id="7" name="Tabla 6">
            <a:extLst>
              <a:ext uri="{FF2B5EF4-FFF2-40B4-BE49-F238E27FC236}">
                <a16:creationId xmlns:a16="http://schemas.microsoft.com/office/drawing/2014/main" id="{02B485EC-1BDD-4495-BED3-65E06A962E92}"/>
              </a:ext>
            </a:extLst>
          </p:cNvPr>
          <p:cNvGraphicFramePr>
            <a:graphicFrameLocks noGrp="1"/>
          </p:cNvGraphicFramePr>
          <p:nvPr>
            <p:extLst>
              <p:ext uri="{D42A27DB-BD31-4B8C-83A1-F6EECF244321}">
                <p14:modId xmlns:p14="http://schemas.microsoft.com/office/powerpoint/2010/main" val="1400093499"/>
              </p:ext>
            </p:extLst>
          </p:nvPr>
        </p:nvGraphicFramePr>
        <p:xfrm>
          <a:off x="2881757" y="493998"/>
          <a:ext cx="5492902" cy="4554248"/>
        </p:xfrm>
        <a:graphic>
          <a:graphicData uri="http://schemas.openxmlformats.org/drawingml/2006/table">
            <a:tbl>
              <a:tblPr/>
              <a:tblGrid>
                <a:gridCol w="2746451">
                  <a:extLst>
                    <a:ext uri="{9D8B030D-6E8A-4147-A177-3AD203B41FA5}">
                      <a16:colId xmlns:a16="http://schemas.microsoft.com/office/drawing/2014/main" val="4092149796"/>
                    </a:ext>
                  </a:extLst>
                </a:gridCol>
                <a:gridCol w="2746451">
                  <a:extLst>
                    <a:ext uri="{9D8B030D-6E8A-4147-A177-3AD203B41FA5}">
                      <a16:colId xmlns:a16="http://schemas.microsoft.com/office/drawing/2014/main" val="3235946105"/>
                    </a:ext>
                  </a:extLst>
                </a:gridCol>
              </a:tblGrid>
              <a:tr h="205905">
                <a:tc>
                  <a:txBody>
                    <a:bodyPr/>
                    <a:lstStyle/>
                    <a:p>
                      <a:pPr algn="ctr"/>
                      <a:r>
                        <a:rPr lang="es-CO" sz="1400" b="1">
                          <a:ln>
                            <a:noFill/>
                          </a:ln>
                          <a:solidFill>
                            <a:schemeClr val="bg1"/>
                          </a:solidFill>
                          <a:effectLst/>
                          <a:latin typeface="+mn-lt"/>
                        </a:rPr>
                        <a:t>Parámetro</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solidFill>
                      <a:schemeClr val="tx1"/>
                    </a:solidFill>
                  </a:tcPr>
                </a:tc>
                <a:tc>
                  <a:txBody>
                    <a:bodyPr/>
                    <a:lstStyle/>
                    <a:p>
                      <a:pPr algn="ctr"/>
                      <a:r>
                        <a:rPr lang="es-CO" sz="1400" b="1">
                          <a:ln>
                            <a:noFill/>
                          </a:ln>
                          <a:solidFill>
                            <a:schemeClr val="bg1"/>
                          </a:solidFill>
                          <a:effectLst/>
                          <a:latin typeface="+mn-lt"/>
                        </a:rPr>
                        <a:t>Valor</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solidFill>
                      <a:schemeClr val="tx1"/>
                    </a:solidFill>
                  </a:tcPr>
                </a:tc>
                <a:extLst>
                  <a:ext uri="{0D108BD9-81ED-4DB2-BD59-A6C34878D82A}">
                    <a16:rowId xmlns:a16="http://schemas.microsoft.com/office/drawing/2014/main" val="706930098"/>
                  </a:ext>
                </a:extLst>
              </a:tr>
              <a:tr h="205905">
                <a:tc>
                  <a:txBody>
                    <a:bodyPr/>
                    <a:lstStyle/>
                    <a:p>
                      <a:pPr algn="l"/>
                      <a:r>
                        <a:rPr lang="es-CO" sz="1600">
                          <a:effectLst/>
                          <a:latin typeface="+mn-lt"/>
                        </a:rPr>
                        <a:t>Arquitectura</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[5-2-3]</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929476525"/>
                  </a:ext>
                </a:extLst>
              </a:tr>
              <a:tr h="367048">
                <a:tc>
                  <a:txBody>
                    <a:bodyPr/>
                    <a:lstStyle/>
                    <a:p>
                      <a:pPr algn="l"/>
                      <a:r>
                        <a:rPr lang="es-CO" sz="1600">
                          <a:effectLst/>
                          <a:latin typeface="+mn-lt"/>
                        </a:rPr>
                        <a:t>Función de activación de entrada</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Logístico</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468101802"/>
                  </a:ext>
                </a:extLst>
              </a:tr>
              <a:tr h="367048">
                <a:tc>
                  <a:txBody>
                    <a:bodyPr/>
                    <a:lstStyle/>
                    <a:p>
                      <a:pPr algn="l"/>
                      <a:r>
                        <a:rPr lang="es-CO" sz="1600">
                          <a:effectLst/>
                          <a:latin typeface="+mn-lt"/>
                        </a:rPr>
                        <a:t>Modelo de clasificación</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El ganador se lleva todo</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3728082519"/>
                  </a:ext>
                </a:extLst>
              </a:tr>
              <a:tr h="367048">
                <a:tc>
                  <a:txBody>
                    <a:bodyPr/>
                    <a:lstStyle/>
                    <a:p>
                      <a:pPr algn="l"/>
                      <a:r>
                        <a:rPr lang="es-CO" sz="1600">
                          <a:effectLst/>
                          <a:latin typeface="+mn-lt"/>
                        </a:rPr>
                        <a:t>Algoritmo de entrenamiento</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Propagación rápida</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3524478622"/>
                  </a:ext>
                </a:extLst>
              </a:tr>
              <a:tr h="205905">
                <a:tc>
                  <a:txBody>
                    <a:bodyPr/>
                    <a:lstStyle/>
                    <a:p>
                      <a:pPr algn="l"/>
                      <a:r>
                        <a:rPr lang="es-CO" sz="1600">
                          <a:effectLst/>
                          <a:latin typeface="+mn-lt"/>
                        </a:rPr>
                        <a:t>Numero de iteraciones</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500</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65302864"/>
                  </a:ext>
                </a:extLst>
              </a:tr>
              <a:tr h="205905">
                <a:tc>
                  <a:txBody>
                    <a:bodyPr/>
                    <a:lstStyle/>
                    <a:p>
                      <a:pPr algn="l"/>
                      <a:r>
                        <a:rPr lang="es-CO" sz="1600">
                          <a:effectLst/>
                          <a:latin typeface="+mn-lt"/>
                        </a:rPr>
                        <a:t>Mejora de errores</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0,000114</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878267890"/>
                  </a:ext>
                </a:extLst>
              </a:tr>
              <a:tr h="528191">
                <a:tc>
                  <a:txBody>
                    <a:bodyPr/>
                    <a:lstStyle/>
                    <a:p>
                      <a:pPr algn="l"/>
                      <a:r>
                        <a:rPr lang="es-CO" sz="1600">
                          <a:effectLst/>
                          <a:latin typeface="+mn-lt"/>
                        </a:rPr>
                        <a:t>Velocidad de entrenamiento, iteración / segundo</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1252.499</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670752309"/>
                  </a:ext>
                </a:extLst>
              </a:tr>
              <a:tr h="205905">
                <a:tc>
                  <a:txBody>
                    <a:bodyPr/>
                    <a:lstStyle/>
                    <a:p>
                      <a:pPr algn="l"/>
                      <a:r>
                        <a:rPr lang="es-CO" sz="1600">
                          <a:effectLst/>
                          <a:latin typeface="+mn-lt"/>
                        </a:rPr>
                        <a:t>Error de salida</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Entropía cruzada</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648522633"/>
                  </a:ext>
                </a:extLst>
              </a:tr>
              <a:tr h="367048">
                <a:tc>
                  <a:txBody>
                    <a:bodyPr/>
                    <a:lstStyle/>
                    <a:p>
                      <a:pPr algn="l"/>
                      <a:r>
                        <a:rPr lang="es-CO" sz="1600">
                          <a:effectLst/>
                          <a:latin typeface="+mn-lt"/>
                        </a:rPr>
                        <a:t>Error de red (formación)</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0,019</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794800934"/>
                  </a:ext>
                </a:extLst>
              </a:tr>
              <a:tr h="367048">
                <a:tc>
                  <a:txBody>
                    <a:bodyPr/>
                    <a:lstStyle/>
                    <a:p>
                      <a:pPr algn="l"/>
                      <a:r>
                        <a:rPr lang="es-CO" sz="1600">
                          <a:effectLst/>
                          <a:latin typeface="+mn-lt"/>
                        </a:rPr>
                        <a:t>Error de red (validación)</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0.000</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399660088"/>
                  </a:ext>
                </a:extLst>
              </a:tr>
              <a:tr h="205905">
                <a:tc>
                  <a:txBody>
                    <a:bodyPr/>
                    <a:lstStyle/>
                    <a:p>
                      <a:pPr algn="l"/>
                      <a:r>
                        <a:rPr lang="es-CO" sz="1600">
                          <a:effectLst/>
                          <a:latin typeface="+mn-lt"/>
                        </a:rPr>
                        <a:t>CCR% (entrenamiento)</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latin typeface="+mn-lt"/>
                        </a:rPr>
                        <a:t>100</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776548653"/>
                  </a:ext>
                </a:extLst>
              </a:tr>
              <a:tr h="205905">
                <a:tc>
                  <a:txBody>
                    <a:bodyPr/>
                    <a:lstStyle/>
                    <a:p>
                      <a:pPr algn="l"/>
                      <a:r>
                        <a:rPr lang="es-CO" sz="1600">
                          <a:effectLst/>
                        </a:rPr>
                        <a:t>CCR% (validación)</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600">
                          <a:effectLst/>
                        </a:rPr>
                        <a:t>89</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8236090"/>
                  </a:ext>
                </a:extLst>
              </a:tr>
            </a:tbl>
          </a:graphicData>
        </a:graphic>
      </p:graphicFrame>
      <p:sp>
        <p:nvSpPr>
          <p:cNvPr id="20" name="Título 1">
            <a:extLst>
              <a:ext uri="{FF2B5EF4-FFF2-40B4-BE49-F238E27FC236}">
                <a16:creationId xmlns:a16="http://schemas.microsoft.com/office/drawing/2014/main" id="{B025E62D-006A-4FC1-8405-DB1654295BB7}"/>
              </a:ext>
            </a:extLst>
          </p:cNvPr>
          <p:cNvSpPr txBox="1">
            <a:spLocks/>
          </p:cNvSpPr>
          <p:nvPr/>
        </p:nvSpPr>
        <p:spPr>
          <a:xfrm>
            <a:off x="469248" y="5897111"/>
            <a:ext cx="11056706" cy="689349"/>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just"/>
            <a:r>
              <a:rPr lang="es-CO" sz="3200"/>
              <a:t>Cuadro 1 . Propiedades MLP NN. </a:t>
            </a:r>
            <a:r>
              <a:rPr lang="es-CO" sz="1600"/>
              <a:t>Como se puede observar, el clasificador MLP predijo la muestra de entrenamiento con un 100% de precisión y la muestra de validación con un 89% de precisión</a:t>
            </a:r>
            <a:endParaRPr lang="es-CO" sz="3200"/>
          </a:p>
        </p:txBody>
      </p:sp>
    </p:spTree>
    <p:extLst>
      <p:ext uri="{BB962C8B-B14F-4D97-AF65-F5344CB8AC3E}">
        <p14:creationId xmlns:p14="http://schemas.microsoft.com/office/powerpoint/2010/main" val="1671089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Picture 24">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27" name="Rectangle 26">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9" name="Picture 28">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31" name="Rectangle 30">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ítulo 1">
            <a:extLst>
              <a:ext uri="{FF2B5EF4-FFF2-40B4-BE49-F238E27FC236}">
                <a16:creationId xmlns:a16="http://schemas.microsoft.com/office/drawing/2014/main" id="{C7860B21-485B-402A-8026-4822EAE865FC}"/>
              </a:ext>
            </a:extLst>
          </p:cNvPr>
          <p:cNvSpPr txBox="1">
            <a:spLocks/>
          </p:cNvSpPr>
          <p:nvPr/>
        </p:nvSpPr>
        <p:spPr>
          <a:xfrm>
            <a:off x="-3341706" y="-1193697"/>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s-CO" sz="3600" b="1"/>
              <a:t>Estado del Arte</a:t>
            </a:r>
          </a:p>
        </p:txBody>
      </p:sp>
      <p:graphicFrame>
        <p:nvGraphicFramePr>
          <p:cNvPr id="7" name="Tabla 6">
            <a:extLst>
              <a:ext uri="{FF2B5EF4-FFF2-40B4-BE49-F238E27FC236}">
                <a16:creationId xmlns:a16="http://schemas.microsoft.com/office/drawing/2014/main" id="{02B485EC-1BDD-4495-BED3-65E06A962E92}"/>
              </a:ext>
            </a:extLst>
          </p:cNvPr>
          <p:cNvGraphicFramePr>
            <a:graphicFrameLocks noGrp="1"/>
          </p:cNvGraphicFramePr>
          <p:nvPr>
            <p:extLst>
              <p:ext uri="{D42A27DB-BD31-4B8C-83A1-F6EECF244321}">
                <p14:modId xmlns:p14="http://schemas.microsoft.com/office/powerpoint/2010/main" val="3719164279"/>
              </p:ext>
            </p:extLst>
          </p:nvPr>
        </p:nvGraphicFramePr>
        <p:xfrm>
          <a:off x="2817050" y="271540"/>
          <a:ext cx="5891854" cy="4845305"/>
        </p:xfrm>
        <a:graphic>
          <a:graphicData uri="http://schemas.openxmlformats.org/drawingml/2006/table">
            <a:tbl>
              <a:tblPr/>
              <a:tblGrid>
                <a:gridCol w="2945927">
                  <a:extLst>
                    <a:ext uri="{9D8B030D-6E8A-4147-A177-3AD203B41FA5}">
                      <a16:colId xmlns:a16="http://schemas.microsoft.com/office/drawing/2014/main" val="4092149796"/>
                    </a:ext>
                  </a:extLst>
                </a:gridCol>
                <a:gridCol w="2945927">
                  <a:extLst>
                    <a:ext uri="{9D8B030D-6E8A-4147-A177-3AD203B41FA5}">
                      <a16:colId xmlns:a16="http://schemas.microsoft.com/office/drawing/2014/main" val="3235946105"/>
                    </a:ext>
                  </a:extLst>
                </a:gridCol>
              </a:tblGrid>
              <a:tr h="205905">
                <a:tc>
                  <a:txBody>
                    <a:bodyPr/>
                    <a:lstStyle/>
                    <a:p>
                      <a:pPr algn="ctr"/>
                      <a:r>
                        <a:rPr lang="es-CO" sz="1400" b="1">
                          <a:ln>
                            <a:noFill/>
                          </a:ln>
                          <a:solidFill>
                            <a:schemeClr val="bg1"/>
                          </a:solidFill>
                          <a:effectLst/>
                          <a:latin typeface="+mn-lt"/>
                        </a:rPr>
                        <a:t>Parámetro</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solidFill>
                      <a:schemeClr val="tx1"/>
                    </a:solidFill>
                  </a:tcPr>
                </a:tc>
                <a:tc>
                  <a:txBody>
                    <a:bodyPr/>
                    <a:lstStyle/>
                    <a:p>
                      <a:pPr algn="ctr"/>
                      <a:r>
                        <a:rPr lang="es-CO" sz="1400" b="1">
                          <a:ln>
                            <a:noFill/>
                          </a:ln>
                          <a:solidFill>
                            <a:schemeClr val="bg1"/>
                          </a:solidFill>
                          <a:effectLst/>
                          <a:latin typeface="+mn-lt"/>
                        </a:rPr>
                        <a:t>Valor</a:t>
                      </a:r>
                    </a:p>
                  </a:txBody>
                  <a:tcPr marL="22381" marR="22381" marT="22381" marB="22381">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solidFill>
                      <a:schemeClr val="tx1"/>
                    </a:solidFill>
                  </a:tcPr>
                </a:tc>
                <a:extLst>
                  <a:ext uri="{0D108BD9-81ED-4DB2-BD59-A6C34878D82A}">
                    <a16:rowId xmlns:a16="http://schemas.microsoft.com/office/drawing/2014/main" val="706930098"/>
                  </a:ext>
                </a:extLst>
              </a:tr>
              <a:tr h="205905">
                <a:tc>
                  <a:txBody>
                    <a:bodyPr/>
                    <a:lstStyle/>
                    <a:p>
                      <a:pPr algn="l"/>
                      <a:r>
                        <a:rPr lang="es-CO" sz="1400">
                          <a:effectLst/>
                        </a:rPr>
                        <a:t>Configuración</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Predictor de categoría PNN</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929476525"/>
                  </a:ext>
                </a:extLst>
              </a:tr>
              <a:tr h="367048">
                <a:tc>
                  <a:txBody>
                    <a:bodyPr/>
                    <a:lstStyle/>
                    <a:p>
                      <a:pPr algn="l"/>
                      <a:r>
                        <a:rPr lang="es-CO" sz="1400">
                          <a:effectLst/>
                        </a:rPr>
                        <a:t>Variables numéricas independientes</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da-DK" sz="1400">
                          <a:effectLst/>
                        </a:rPr>
                        <a:t>5 (LVar, LAve, LMax, LFEner, LFreq)</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468101802"/>
                  </a:ext>
                </a:extLst>
              </a:tr>
              <a:tr h="367048">
                <a:tc>
                  <a:txBody>
                    <a:bodyPr/>
                    <a:lstStyle/>
                    <a:p>
                      <a:pPr algn="l"/>
                      <a:r>
                        <a:rPr lang="es-CO" sz="1400">
                          <a:effectLst/>
                        </a:rPr>
                        <a:t>Número de casos (formación)</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50</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3728082519"/>
                  </a:ext>
                </a:extLst>
              </a:tr>
              <a:tr h="367048">
                <a:tc>
                  <a:txBody>
                    <a:bodyPr/>
                    <a:lstStyle/>
                    <a:p>
                      <a:pPr algn="l"/>
                      <a:r>
                        <a:rPr lang="es-CO" sz="1400">
                          <a:effectLst/>
                        </a:rPr>
                        <a:t>Número de ensayos (formación)</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103</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3524478622"/>
                  </a:ext>
                </a:extLst>
              </a:tr>
              <a:tr h="205905">
                <a:tc>
                  <a:txBody>
                    <a:bodyPr/>
                    <a:lstStyle/>
                    <a:p>
                      <a:pPr algn="l"/>
                      <a:r>
                        <a:rPr lang="es-CO" sz="1400">
                          <a:effectLst/>
                        </a:rPr>
                        <a:t>% De malas predicciones (entrenamiento)</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6.000</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065302864"/>
                  </a:ext>
                </a:extLst>
              </a:tr>
              <a:tr h="205905">
                <a:tc>
                  <a:txBody>
                    <a:bodyPr/>
                    <a:lstStyle/>
                    <a:p>
                      <a:pPr algn="l"/>
                      <a:r>
                        <a:rPr lang="es-CO" sz="1400">
                          <a:effectLst/>
                        </a:rPr>
                        <a:t>% De probabilidad incorrecta media (entrenamiento)</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8.355</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878267890"/>
                  </a:ext>
                </a:extLst>
              </a:tr>
              <a:tr h="528191">
                <a:tc>
                  <a:txBody>
                    <a:bodyPr/>
                    <a:lstStyle/>
                    <a:p>
                      <a:pPr algn="l"/>
                      <a:r>
                        <a:rPr lang="es-CO" sz="1400">
                          <a:effectLst/>
                        </a:rPr>
                        <a:t>SD de% de probabilidad incorrecta (entrenamiento)</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15.396</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670752309"/>
                  </a:ext>
                </a:extLst>
              </a:tr>
              <a:tr h="205905">
                <a:tc>
                  <a:txBody>
                    <a:bodyPr/>
                    <a:lstStyle/>
                    <a:p>
                      <a:pPr algn="l"/>
                      <a:r>
                        <a:rPr lang="es-CO" sz="1400">
                          <a:effectLst/>
                        </a:rPr>
                        <a:t>Número de casos (prueba)</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12</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648522633"/>
                  </a:ext>
                </a:extLst>
              </a:tr>
              <a:tr h="367048">
                <a:tc>
                  <a:txBody>
                    <a:bodyPr/>
                    <a:lstStyle/>
                    <a:p>
                      <a:pPr algn="l"/>
                      <a:r>
                        <a:rPr lang="es-CO" sz="1400">
                          <a:effectLst/>
                        </a:rPr>
                        <a:t>% Malas predicciones (pruebas)</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0.000</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794800934"/>
                  </a:ext>
                </a:extLst>
              </a:tr>
              <a:tr h="367048">
                <a:tc>
                  <a:txBody>
                    <a:bodyPr/>
                    <a:lstStyle/>
                    <a:p>
                      <a:pPr algn="l"/>
                      <a:r>
                        <a:rPr lang="es-CO" sz="1400">
                          <a:effectLst/>
                        </a:rPr>
                        <a:t>% De probabilidad incorrecta media (prueba)</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6.681</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399660088"/>
                  </a:ext>
                </a:extLst>
              </a:tr>
              <a:tr h="205905">
                <a:tc>
                  <a:txBody>
                    <a:bodyPr/>
                    <a:lstStyle/>
                    <a:p>
                      <a:pPr algn="l"/>
                      <a:r>
                        <a:rPr lang="es-CO" sz="1400">
                          <a:effectLst/>
                        </a:rPr>
                        <a:t>SD de% de probabilidad incorrecta (prueba)</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tc>
                  <a:txBody>
                    <a:bodyPr/>
                    <a:lstStyle/>
                    <a:p>
                      <a:pPr algn="l"/>
                      <a:r>
                        <a:rPr lang="es-CO" sz="1400">
                          <a:effectLst/>
                        </a:rPr>
                        <a:t>15.361</a:t>
                      </a:r>
                    </a:p>
                  </a:txBody>
                  <a:tcPr marL="38100" marR="38100" marT="38100" marB="38100">
                    <a:lnL>
                      <a:noFill/>
                    </a:lnL>
                    <a:lnR>
                      <a:noFill/>
                    </a:lnR>
                    <a:lnT w="7620" cap="flat" cmpd="sng" algn="ctr">
                      <a:solidFill>
                        <a:srgbClr val="EBEBEB"/>
                      </a:solidFill>
                      <a:prstDash val="solid"/>
                      <a:round/>
                      <a:headEnd type="none" w="med" len="med"/>
                      <a:tailEnd type="none" w="med" len="med"/>
                    </a:lnT>
                    <a:lnB w="7620"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776548653"/>
                  </a:ext>
                </a:extLst>
              </a:tr>
            </a:tbl>
          </a:graphicData>
        </a:graphic>
      </p:graphicFrame>
      <p:sp>
        <p:nvSpPr>
          <p:cNvPr id="20" name="Título 1">
            <a:extLst>
              <a:ext uri="{FF2B5EF4-FFF2-40B4-BE49-F238E27FC236}">
                <a16:creationId xmlns:a16="http://schemas.microsoft.com/office/drawing/2014/main" id="{B025E62D-006A-4FC1-8405-DB1654295BB7}"/>
              </a:ext>
            </a:extLst>
          </p:cNvPr>
          <p:cNvSpPr txBox="1">
            <a:spLocks/>
          </p:cNvSpPr>
          <p:nvPr/>
        </p:nvSpPr>
        <p:spPr>
          <a:xfrm>
            <a:off x="469248" y="5897111"/>
            <a:ext cx="11056706" cy="689349"/>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just"/>
            <a:r>
              <a:rPr lang="es-CO" sz="3200"/>
              <a:t>Cuadro 2 . Propiedades  PNN. </a:t>
            </a:r>
            <a:r>
              <a:rPr lang="es-CO" sz="1600"/>
              <a:t>El clasificador PNN predijo las muestras de entrenamiento con un 94% y las muestras de prueba con un 100% de precisión.</a:t>
            </a:r>
            <a:endParaRPr lang="es-CO" sz="3200"/>
          </a:p>
        </p:txBody>
      </p:sp>
    </p:spTree>
    <p:extLst>
      <p:ext uri="{BB962C8B-B14F-4D97-AF65-F5344CB8AC3E}">
        <p14:creationId xmlns:p14="http://schemas.microsoft.com/office/powerpoint/2010/main" val="309954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Picture 24">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27" name="Rectangle 26">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9" name="Picture 28">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31" name="Rectangle 30">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ítulo 1">
            <a:extLst>
              <a:ext uri="{FF2B5EF4-FFF2-40B4-BE49-F238E27FC236}">
                <a16:creationId xmlns:a16="http://schemas.microsoft.com/office/drawing/2014/main" id="{C7860B21-485B-402A-8026-4822EAE865FC}"/>
              </a:ext>
            </a:extLst>
          </p:cNvPr>
          <p:cNvSpPr txBox="1">
            <a:spLocks/>
          </p:cNvSpPr>
          <p:nvPr/>
        </p:nvSpPr>
        <p:spPr>
          <a:xfrm>
            <a:off x="-3341706" y="-1193697"/>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s-CO" sz="3600" b="1"/>
              <a:t>Estado del Arte</a:t>
            </a:r>
          </a:p>
        </p:txBody>
      </p:sp>
      <p:sp>
        <p:nvSpPr>
          <p:cNvPr id="20" name="Título 1">
            <a:extLst>
              <a:ext uri="{FF2B5EF4-FFF2-40B4-BE49-F238E27FC236}">
                <a16:creationId xmlns:a16="http://schemas.microsoft.com/office/drawing/2014/main" id="{B025E62D-006A-4FC1-8405-DB1654295BB7}"/>
              </a:ext>
            </a:extLst>
          </p:cNvPr>
          <p:cNvSpPr txBox="1">
            <a:spLocks/>
          </p:cNvSpPr>
          <p:nvPr/>
        </p:nvSpPr>
        <p:spPr>
          <a:xfrm>
            <a:off x="469248" y="5897111"/>
            <a:ext cx="10665598" cy="689349"/>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s-CO" sz="3200"/>
              <a:t>Figura 3 . Análisis de impacto de variables PNN.</a:t>
            </a:r>
          </a:p>
        </p:txBody>
      </p:sp>
      <p:pic>
        <p:nvPicPr>
          <p:cNvPr id="3" name="Imagen 2" descr="Interfaz de usuario gráfica, Aplicación&#10;&#10;Descripción generada automáticamente">
            <a:extLst>
              <a:ext uri="{FF2B5EF4-FFF2-40B4-BE49-F238E27FC236}">
                <a16:creationId xmlns:a16="http://schemas.microsoft.com/office/drawing/2014/main" id="{74CAC9E3-465C-4A12-9D1A-22A87EC17E6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2258828" y="879239"/>
            <a:ext cx="6399041" cy="3879734"/>
          </a:xfrm>
          <a:prstGeom prst="rect">
            <a:avLst/>
          </a:prstGeom>
        </p:spPr>
      </p:pic>
    </p:spTree>
    <p:extLst>
      <p:ext uri="{BB962C8B-B14F-4D97-AF65-F5344CB8AC3E}">
        <p14:creationId xmlns:p14="http://schemas.microsoft.com/office/powerpoint/2010/main" val="4027841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frecen USD 100.000 por solución de problema que resolvería la  escalabilidad de Ethereum">
            <a:extLst>
              <a:ext uri="{FF2B5EF4-FFF2-40B4-BE49-F238E27FC236}">
                <a16:creationId xmlns:a16="http://schemas.microsoft.com/office/drawing/2014/main" id="{25008528-2F1F-4BBC-87FE-14A4752760B1}"/>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9494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59CCBAE-E55E-4022-8681-31CBBA38872C}"/>
              </a:ext>
            </a:extLst>
          </p:cNvPr>
          <p:cNvPicPr>
            <a:picLocks noChangeAspect="1"/>
          </p:cNvPicPr>
          <p:nvPr/>
        </p:nvPicPr>
        <p:blipFill>
          <a:blip r:embed="rId3">
            <a:alphaModFix amt="85000"/>
          </a:blip>
          <a:stretch>
            <a:fillRect/>
          </a:stretch>
        </p:blipFill>
        <p:spPr>
          <a:xfrm>
            <a:off x="0" y="-45720"/>
            <a:ext cx="12188426" cy="6949440"/>
          </a:xfrm>
          <a:prstGeom prst="rect">
            <a:avLst/>
          </a:prstGeom>
        </p:spPr>
      </p:pic>
      <p:sp>
        <p:nvSpPr>
          <p:cNvPr id="2" name="Título 1">
            <a:extLst>
              <a:ext uri="{FF2B5EF4-FFF2-40B4-BE49-F238E27FC236}">
                <a16:creationId xmlns:a16="http://schemas.microsoft.com/office/drawing/2014/main" id="{04FD24D0-5FF6-4BEB-9089-C4AF21AE96A1}"/>
              </a:ext>
            </a:extLst>
          </p:cNvPr>
          <p:cNvSpPr>
            <a:spLocks noGrp="1"/>
          </p:cNvSpPr>
          <p:nvPr>
            <p:ph type="title"/>
          </p:nvPr>
        </p:nvSpPr>
        <p:spPr>
          <a:xfrm>
            <a:off x="236417" y="4907790"/>
            <a:ext cx="4945183" cy="654810"/>
          </a:xfrm>
        </p:spPr>
        <p:txBody>
          <a:bodyPr>
            <a:noAutofit/>
          </a:bodyPr>
          <a:lstStyle/>
          <a:p>
            <a:r>
              <a:rPr lang="es-CO" sz="3600"/>
              <a:t>Solución del Problema</a:t>
            </a:r>
          </a:p>
        </p:txBody>
      </p:sp>
      <p:sp>
        <p:nvSpPr>
          <p:cNvPr id="6" name="Título 1">
            <a:extLst>
              <a:ext uri="{FF2B5EF4-FFF2-40B4-BE49-F238E27FC236}">
                <a16:creationId xmlns:a16="http://schemas.microsoft.com/office/drawing/2014/main" id="{6226AD24-2980-448F-ADE3-AFB3F55C7F3F}"/>
              </a:ext>
            </a:extLst>
          </p:cNvPr>
          <p:cNvSpPr txBox="1">
            <a:spLocks/>
          </p:cNvSpPr>
          <p:nvPr/>
        </p:nvSpPr>
        <p:spPr>
          <a:xfrm>
            <a:off x="431650" y="-1470322"/>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3600" b="1"/>
              <a:t>Estado del Arte</a:t>
            </a:r>
          </a:p>
        </p:txBody>
      </p:sp>
      <p:sp>
        <p:nvSpPr>
          <p:cNvPr id="7" name="Título 1">
            <a:extLst>
              <a:ext uri="{FF2B5EF4-FFF2-40B4-BE49-F238E27FC236}">
                <a16:creationId xmlns:a16="http://schemas.microsoft.com/office/drawing/2014/main" id="{77BF6438-97DA-429A-BAFA-A12F26571B84}"/>
              </a:ext>
            </a:extLst>
          </p:cNvPr>
          <p:cNvSpPr txBox="1">
            <a:spLocks/>
          </p:cNvSpPr>
          <p:nvPr/>
        </p:nvSpPr>
        <p:spPr>
          <a:xfrm>
            <a:off x="-2878483" y="-355933"/>
            <a:ext cx="2586662" cy="3139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Objetivo</a:t>
            </a:r>
          </a:p>
        </p:txBody>
      </p:sp>
      <p:sp>
        <p:nvSpPr>
          <p:cNvPr id="8" name="CuadroTexto 7">
            <a:extLst>
              <a:ext uri="{FF2B5EF4-FFF2-40B4-BE49-F238E27FC236}">
                <a16:creationId xmlns:a16="http://schemas.microsoft.com/office/drawing/2014/main" id="{BF821940-F007-41B6-BB06-CB69777D8096}"/>
              </a:ext>
            </a:extLst>
          </p:cNvPr>
          <p:cNvSpPr txBox="1"/>
          <p:nvPr/>
        </p:nvSpPr>
        <p:spPr>
          <a:xfrm>
            <a:off x="-5325263" y="2539386"/>
            <a:ext cx="3170303" cy="338554"/>
          </a:xfrm>
          <a:prstGeom prst="rect">
            <a:avLst/>
          </a:prstGeom>
          <a:noFill/>
        </p:spPr>
        <p:txBody>
          <a:bodyPr wrap="square" rtlCol="0">
            <a:spAutoFit/>
          </a:bodyPr>
          <a:lstStyle/>
          <a:p>
            <a:r>
              <a:rPr lang="es-CO" sz="1600"/>
              <a:t>Selección de Base de datos</a:t>
            </a:r>
          </a:p>
        </p:txBody>
      </p:sp>
      <p:sp>
        <p:nvSpPr>
          <p:cNvPr id="9" name="CuadroTexto 8">
            <a:extLst>
              <a:ext uri="{FF2B5EF4-FFF2-40B4-BE49-F238E27FC236}">
                <a16:creationId xmlns:a16="http://schemas.microsoft.com/office/drawing/2014/main" id="{5A5AD9D6-108F-4489-B289-16883342EBB8}"/>
              </a:ext>
            </a:extLst>
          </p:cNvPr>
          <p:cNvSpPr txBox="1"/>
          <p:nvPr/>
        </p:nvSpPr>
        <p:spPr>
          <a:xfrm>
            <a:off x="-3740112" y="5621050"/>
            <a:ext cx="3170303" cy="338554"/>
          </a:xfrm>
          <a:prstGeom prst="rect">
            <a:avLst/>
          </a:prstGeom>
          <a:noFill/>
        </p:spPr>
        <p:txBody>
          <a:bodyPr wrap="square" rtlCol="0">
            <a:spAutoFit/>
          </a:bodyPr>
          <a:lstStyle/>
          <a:p>
            <a:r>
              <a:rPr lang="es-CO" sz="1600"/>
              <a:t>Preprocesamiento de datos</a:t>
            </a:r>
          </a:p>
        </p:txBody>
      </p:sp>
      <p:sp>
        <p:nvSpPr>
          <p:cNvPr id="10" name="CuadroTexto 9">
            <a:extLst>
              <a:ext uri="{FF2B5EF4-FFF2-40B4-BE49-F238E27FC236}">
                <a16:creationId xmlns:a16="http://schemas.microsoft.com/office/drawing/2014/main" id="{6A46940B-E093-4164-A0C6-EF17AD253B79}"/>
              </a:ext>
            </a:extLst>
          </p:cNvPr>
          <p:cNvSpPr txBox="1"/>
          <p:nvPr/>
        </p:nvSpPr>
        <p:spPr>
          <a:xfrm>
            <a:off x="5516624" y="-1344133"/>
            <a:ext cx="3336452" cy="338554"/>
          </a:xfrm>
          <a:prstGeom prst="rect">
            <a:avLst/>
          </a:prstGeom>
          <a:noFill/>
        </p:spPr>
        <p:txBody>
          <a:bodyPr wrap="square" rtlCol="0">
            <a:spAutoFit/>
          </a:bodyPr>
          <a:lstStyle/>
          <a:p>
            <a:r>
              <a:rPr lang="es-CO" sz="1600"/>
              <a:t>Imputación de valores</a:t>
            </a:r>
          </a:p>
        </p:txBody>
      </p:sp>
      <p:sp>
        <p:nvSpPr>
          <p:cNvPr id="11" name="CuadroTexto 10">
            <a:extLst>
              <a:ext uri="{FF2B5EF4-FFF2-40B4-BE49-F238E27FC236}">
                <a16:creationId xmlns:a16="http://schemas.microsoft.com/office/drawing/2014/main" id="{1B3F75C9-D005-486A-90EC-A77330FB54FB}"/>
              </a:ext>
            </a:extLst>
          </p:cNvPr>
          <p:cNvSpPr txBox="1"/>
          <p:nvPr/>
        </p:nvSpPr>
        <p:spPr>
          <a:xfrm>
            <a:off x="12617875" y="2408913"/>
            <a:ext cx="3336452" cy="338554"/>
          </a:xfrm>
          <a:prstGeom prst="rect">
            <a:avLst/>
          </a:prstGeom>
          <a:noFill/>
        </p:spPr>
        <p:txBody>
          <a:bodyPr wrap="square" rtlCol="0">
            <a:spAutoFit/>
          </a:bodyPr>
          <a:lstStyle/>
          <a:p>
            <a:r>
              <a:rPr lang="es-CO" sz="1600"/>
              <a:t>Estandarización de valores</a:t>
            </a:r>
          </a:p>
        </p:txBody>
      </p:sp>
      <p:sp>
        <p:nvSpPr>
          <p:cNvPr id="12" name="CuadroTexto 11">
            <a:extLst>
              <a:ext uri="{FF2B5EF4-FFF2-40B4-BE49-F238E27FC236}">
                <a16:creationId xmlns:a16="http://schemas.microsoft.com/office/drawing/2014/main" id="{C6EF2DA3-920B-4166-BD69-103334C38955}"/>
              </a:ext>
            </a:extLst>
          </p:cNvPr>
          <p:cNvSpPr txBox="1"/>
          <p:nvPr/>
        </p:nvSpPr>
        <p:spPr>
          <a:xfrm>
            <a:off x="13038023" y="5152349"/>
            <a:ext cx="3336452" cy="338554"/>
          </a:xfrm>
          <a:prstGeom prst="rect">
            <a:avLst/>
          </a:prstGeom>
          <a:noFill/>
        </p:spPr>
        <p:txBody>
          <a:bodyPr wrap="square" rtlCol="0">
            <a:spAutoFit/>
          </a:bodyPr>
          <a:lstStyle/>
          <a:p>
            <a:r>
              <a:rPr lang="es-CO" sz="1600"/>
              <a:t>Exploración de variables</a:t>
            </a:r>
          </a:p>
        </p:txBody>
      </p:sp>
      <p:sp>
        <p:nvSpPr>
          <p:cNvPr id="13" name="CuadroTexto 12">
            <a:extLst>
              <a:ext uri="{FF2B5EF4-FFF2-40B4-BE49-F238E27FC236}">
                <a16:creationId xmlns:a16="http://schemas.microsoft.com/office/drawing/2014/main" id="{C458A337-CA1D-4F8D-AC8D-454CF33F328F}"/>
              </a:ext>
            </a:extLst>
          </p:cNvPr>
          <p:cNvSpPr txBox="1"/>
          <p:nvPr/>
        </p:nvSpPr>
        <p:spPr>
          <a:xfrm>
            <a:off x="11139212" y="7313892"/>
            <a:ext cx="3336452" cy="338554"/>
          </a:xfrm>
          <a:prstGeom prst="rect">
            <a:avLst/>
          </a:prstGeom>
          <a:noFill/>
        </p:spPr>
        <p:txBody>
          <a:bodyPr wrap="square" rtlCol="0">
            <a:spAutoFit/>
          </a:bodyPr>
          <a:lstStyle/>
          <a:p>
            <a:r>
              <a:rPr lang="es-CO" sz="1600"/>
              <a:t>Implementación del modelo</a:t>
            </a:r>
          </a:p>
        </p:txBody>
      </p:sp>
      <p:sp>
        <p:nvSpPr>
          <p:cNvPr id="14" name="CuadroTexto 13">
            <a:extLst>
              <a:ext uri="{FF2B5EF4-FFF2-40B4-BE49-F238E27FC236}">
                <a16:creationId xmlns:a16="http://schemas.microsoft.com/office/drawing/2014/main" id="{F5B938A8-E490-45AB-9C96-539BE073B186}"/>
              </a:ext>
            </a:extLst>
          </p:cNvPr>
          <p:cNvSpPr txBox="1"/>
          <p:nvPr/>
        </p:nvSpPr>
        <p:spPr>
          <a:xfrm>
            <a:off x="4972873" y="8030354"/>
            <a:ext cx="3336452" cy="338554"/>
          </a:xfrm>
          <a:prstGeom prst="rect">
            <a:avLst/>
          </a:prstGeom>
          <a:noFill/>
        </p:spPr>
        <p:txBody>
          <a:bodyPr wrap="square" rtlCol="0">
            <a:spAutoFit/>
          </a:bodyPr>
          <a:lstStyle/>
          <a:p>
            <a:r>
              <a:rPr lang="es-CO" sz="1600"/>
              <a:t>Protocolo experimental</a:t>
            </a:r>
          </a:p>
        </p:txBody>
      </p:sp>
      <p:sp>
        <p:nvSpPr>
          <p:cNvPr id="15" name="Título 1">
            <a:extLst>
              <a:ext uri="{FF2B5EF4-FFF2-40B4-BE49-F238E27FC236}">
                <a16:creationId xmlns:a16="http://schemas.microsoft.com/office/drawing/2014/main" id="{712641DB-51A1-4C67-884D-CCD292AA774B}"/>
              </a:ext>
            </a:extLst>
          </p:cNvPr>
          <p:cNvSpPr txBox="1">
            <a:spLocks/>
          </p:cNvSpPr>
          <p:nvPr/>
        </p:nvSpPr>
        <p:spPr>
          <a:xfrm>
            <a:off x="0" y="7982121"/>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Contexto</a:t>
            </a:r>
          </a:p>
        </p:txBody>
      </p:sp>
    </p:spTree>
    <p:extLst>
      <p:ext uri="{BB962C8B-B14F-4D97-AF65-F5344CB8AC3E}">
        <p14:creationId xmlns:p14="http://schemas.microsoft.com/office/powerpoint/2010/main" val="3545529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ixkit-green-virtual-musical-waveform-19356-medium">
            <a:hlinkClick r:id="" action="ppaction://media"/>
            <a:extLst>
              <a:ext uri="{FF2B5EF4-FFF2-40B4-BE49-F238E27FC236}">
                <a16:creationId xmlns:a16="http://schemas.microsoft.com/office/drawing/2014/main" id="{6BFC79B6-A758-4F32-9C92-E5A68E393DFB}"/>
              </a:ext>
            </a:extLst>
          </p:cNvPr>
          <p:cNvPicPr>
            <a:picLocks noChangeAspect="1"/>
          </p:cNvPicPr>
          <p:nvPr>
            <a:videoFile r:link="rId2"/>
            <p:extLst>
              <p:ext uri="{DAA4B4D4-6D71-4841-9C94-3DE7FCFB9230}">
                <p14:media xmlns:p14="http://schemas.microsoft.com/office/powerpoint/2010/main" r:embed="rId1"/>
              </p:ext>
            </p:extLst>
          </p:nvPr>
        </p:nvPicPr>
        <p:blipFill>
          <a:blip r:embed="rId6">
            <a:grayscl/>
            <a:lum bright="-56000" contrast="-40000"/>
          </a:blip>
          <a:stretch>
            <a:fillRect/>
          </a:stretch>
        </p:blipFill>
        <p:spPr>
          <a:xfrm>
            <a:off x="3177" y="0"/>
            <a:ext cx="7531478" cy="6858000"/>
          </a:xfrm>
          <a:prstGeom prst="rect">
            <a:avLst/>
          </a:prstGeom>
        </p:spPr>
      </p:pic>
      <p:pic>
        <p:nvPicPr>
          <p:cNvPr id="6" name="Imagen 5">
            <a:extLst>
              <a:ext uri="{FF2B5EF4-FFF2-40B4-BE49-F238E27FC236}">
                <a16:creationId xmlns:a16="http://schemas.microsoft.com/office/drawing/2014/main" id="{08B68389-E4FC-45EC-9892-0CA3697C3132}"/>
              </a:ext>
            </a:extLst>
          </p:cNvPr>
          <p:cNvPicPr>
            <a:picLocks noChangeAspect="1"/>
          </p:cNvPicPr>
          <p:nvPr/>
        </p:nvPicPr>
        <p:blipFill rotWithShape="1">
          <a:blip r:embed="rId7">
            <a:alphaModFix amt="85000"/>
          </a:blip>
          <a:srcRect l="-175" r="38601"/>
          <a:stretch/>
        </p:blipFill>
        <p:spPr>
          <a:xfrm>
            <a:off x="-60961" y="28976"/>
            <a:ext cx="7615857" cy="6874744"/>
          </a:xfrm>
          <a:prstGeom prst="rect">
            <a:avLst/>
          </a:prstGeom>
        </p:spPr>
      </p:pic>
      <p:sp>
        <p:nvSpPr>
          <p:cNvPr id="22" name="Título 1">
            <a:extLst>
              <a:ext uri="{FF2B5EF4-FFF2-40B4-BE49-F238E27FC236}">
                <a16:creationId xmlns:a16="http://schemas.microsoft.com/office/drawing/2014/main" id="{FA0E7D0F-F858-4FB5-A7D2-F0E0A4A5B02B}"/>
              </a:ext>
            </a:extLst>
          </p:cNvPr>
          <p:cNvSpPr>
            <a:spLocks noGrp="1"/>
          </p:cNvSpPr>
          <p:nvPr>
            <p:ph type="title" idx="4294967295"/>
          </p:nvPr>
        </p:nvSpPr>
        <p:spPr>
          <a:xfrm>
            <a:off x="8474075" y="2714625"/>
            <a:ext cx="3717925" cy="1660525"/>
          </a:xfrm>
        </p:spPr>
        <p:txBody>
          <a:bodyPr vert="horz" lIns="91440" tIns="45720" rIns="91440" bIns="45720" rtlCol="0" anchor="b">
            <a:noAutofit/>
          </a:bodyPr>
          <a:lstStyle/>
          <a:p>
            <a:r>
              <a:rPr lang="es-CO" sz="2800">
                <a:solidFill>
                  <a:srgbClr val="FFFFFF"/>
                </a:solidFill>
              </a:rPr>
              <a:t>Sistema de Clasificación de Géneros Musicales para Plataformas de Streaming</a:t>
            </a:r>
            <a:endParaRPr lang="en-US" sz="2800">
              <a:solidFill>
                <a:srgbClr val="FFFFFF"/>
              </a:solidFill>
            </a:endParaRPr>
          </a:p>
        </p:txBody>
      </p:sp>
      <p:sp>
        <p:nvSpPr>
          <p:cNvPr id="24" name="Título 1">
            <a:extLst>
              <a:ext uri="{FF2B5EF4-FFF2-40B4-BE49-F238E27FC236}">
                <a16:creationId xmlns:a16="http://schemas.microsoft.com/office/drawing/2014/main" id="{5B1EABF0-35DE-470B-8911-0F3CE51EE092}"/>
              </a:ext>
            </a:extLst>
          </p:cNvPr>
          <p:cNvSpPr txBox="1">
            <a:spLocks/>
          </p:cNvSpPr>
          <p:nvPr/>
        </p:nvSpPr>
        <p:spPr>
          <a:xfrm>
            <a:off x="407334" y="1998661"/>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b="1">
                <a:solidFill>
                  <a:schemeClr val="bg1">
                    <a:lumMod val="75000"/>
                    <a:lumOff val="25000"/>
                  </a:schemeClr>
                </a:solidFill>
                <a:latin typeface="+mn-lt"/>
              </a:rPr>
              <a:t>Contexto</a:t>
            </a:r>
          </a:p>
        </p:txBody>
      </p:sp>
      <p:sp>
        <p:nvSpPr>
          <p:cNvPr id="26" name="Título 1">
            <a:extLst>
              <a:ext uri="{FF2B5EF4-FFF2-40B4-BE49-F238E27FC236}">
                <a16:creationId xmlns:a16="http://schemas.microsoft.com/office/drawing/2014/main" id="{87928554-A233-47CF-8EC0-92DD1B27B7AD}"/>
              </a:ext>
            </a:extLst>
          </p:cNvPr>
          <p:cNvSpPr txBox="1">
            <a:spLocks/>
          </p:cNvSpPr>
          <p:nvPr/>
        </p:nvSpPr>
        <p:spPr>
          <a:xfrm>
            <a:off x="407334" y="2634708"/>
            <a:ext cx="1534542"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b="1">
                <a:solidFill>
                  <a:schemeClr val="bg1">
                    <a:lumMod val="75000"/>
                    <a:lumOff val="25000"/>
                  </a:schemeClr>
                </a:solidFill>
                <a:latin typeface="+mn-lt"/>
              </a:rPr>
              <a:t>Objetivo</a:t>
            </a:r>
          </a:p>
        </p:txBody>
      </p:sp>
      <p:sp>
        <p:nvSpPr>
          <p:cNvPr id="28" name="Título 1">
            <a:extLst>
              <a:ext uri="{FF2B5EF4-FFF2-40B4-BE49-F238E27FC236}">
                <a16:creationId xmlns:a16="http://schemas.microsoft.com/office/drawing/2014/main" id="{C8287B8F-FFAB-4041-8544-7B49475B9A1B}"/>
              </a:ext>
            </a:extLst>
          </p:cNvPr>
          <p:cNvSpPr txBox="1">
            <a:spLocks/>
          </p:cNvSpPr>
          <p:nvPr/>
        </p:nvSpPr>
        <p:spPr>
          <a:xfrm>
            <a:off x="407334" y="3222522"/>
            <a:ext cx="2586662" cy="3416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solidFill>
                  <a:schemeClr val="bg1">
                    <a:lumMod val="75000"/>
                    <a:lumOff val="25000"/>
                  </a:schemeClr>
                </a:solidFill>
                <a:latin typeface="+mn-lt"/>
              </a:rPr>
              <a:t>Estado del Arte</a:t>
            </a:r>
          </a:p>
        </p:txBody>
      </p:sp>
      <p:sp>
        <p:nvSpPr>
          <p:cNvPr id="29" name="CuadroTexto 28">
            <a:extLst>
              <a:ext uri="{FF2B5EF4-FFF2-40B4-BE49-F238E27FC236}">
                <a16:creationId xmlns:a16="http://schemas.microsoft.com/office/drawing/2014/main" id="{DF45B875-99CC-45B7-8DA4-5DDCA659AEBA}"/>
              </a:ext>
            </a:extLst>
          </p:cNvPr>
          <p:cNvSpPr txBox="1"/>
          <p:nvPr/>
        </p:nvSpPr>
        <p:spPr>
          <a:xfrm>
            <a:off x="407334" y="3782636"/>
            <a:ext cx="3170303" cy="369332"/>
          </a:xfrm>
          <a:prstGeom prst="rect">
            <a:avLst/>
          </a:prstGeom>
          <a:noFill/>
        </p:spPr>
        <p:txBody>
          <a:bodyPr wrap="square" rtlCol="0">
            <a:spAutoFit/>
          </a:bodyPr>
          <a:lstStyle/>
          <a:p>
            <a:r>
              <a:rPr lang="es-CO"/>
              <a:t>Selección de Base de datos</a:t>
            </a:r>
          </a:p>
        </p:txBody>
      </p:sp>
      <p:sp>
        <p:nvSpPr>
          <p:cNvPr id="30" name="CuadroTexto 29">
            <a:extLst>
              <a:ext uri="{FF2B5EF4-FFF2-40B4-BE49-F238E27FC236}">
                <a16:creationId xmlns:a16="http://schemas.microsoft.com/office/drawing/2014/main" id="{95C53136-B02C-486E-87A0-14C9AE395B87}"/>
              </a:ext>
            </a:extLst>
          </p:cNvPr>
          <p:cNvSpPr txBox="1"/>
          <p:nvPr/>
        </p:nvSpPr>
        <p:spPr>
          <a:xfrm>
            <a:off x="407334" y="4370450"/>
            <a:ext cx="3170303" cy="369332"/>
          </a:xfrm>
          <a:prstGeom prst="rect">
            <a:avLst/>
          </a:prstGeom>
          <a:noFill/>
        </p:spPr>
        <p:txBody>
          <a:bodyPr wrap="square" rtlCol="0">
            <a:spAutoFit/>
          </a:bodyPr>
          <a:lstStyle/>
          <a:p>
            <a:r>
              <a:rPr lang="es-CO"/>
              <a:t>Preprocesamiento de datos</a:t>
            </a:r>
          </a:p>
        </p:txBody>
      </p:sp>
      <p:sp>
        <p:nvSpPr>
          <p:cNvPr id="31" name="CuadroTexto 30">
            <a:extLst>
              <a:ext uri="{FF2B5EF4-FFF2-40B4-BE49-F238E27FC236}">
                <a16:creationId xmlns:a16="http://schemas.microsoft.com/office/drawing/2014/main" id="{009EC2A1-D4BC-4BBA-B0A4-CD2DA8B81970}"/>
              </a:ext>
            </a:extLst>
          </p:cNvPr>
          <p:cNvSpPr txBox="1"/>
          <p:nvPr/>
        </p:nvSpPr>
        <p:spPr>
          <a:xfrm>
            <a:off x="4041025" y="2137178"/>
            <a:ext cx="3336452" cy="369332"/>
          </a:xfrm>
          <a:prstGeom prst="rect">
            <a:avLst/>
          </a:prstGeom>
          <a:noFill/>
        </p:spPr>
        <p:txBody>
          <a:bodyPr wrap="square" rtlCol="0">
            <a:spAutoFit/>
          </a:bodyPr>
          <a:lstStyle/>
          <a:p>
            <a:r>
              <a:rPr lang="es-CO"/>
              <a:t>Imputación de valores</a:t>
            </a:r>
          </a:p>
        </p:txBody>
      </p:sp>
      <p:sp>
        <p:nvSpPr>
          <p:cNvPr id="32" name="CuadroTexto 31">
            <a:extLst>
              <a:ext uri="{FF2B5EF4-FFF2-40B4-BE49-F238E27FC236}">
                <a16:creationId xmlns:a16="http://schemas.microsoft.com/office/drawing/2014/main" id="{4781B330-5F92-44B4-9BBB-CAD8B055B07E}"/>
              </a:ext>
            </a:extLst>
          </p:cNvPr>
          <p:cNvSpPr txBox="1"/>
          <p:nvPr/>
        </p:nvSpPr>
        <p:spPr>
          <a:xfrm>
            <a:off x="4041025" y="2694703"/>
            <a:ext cx="3336452" cy="369332"/>
          </a:xfrm>
          <a:prstGeom prst="rect">
            <a:avLst/>
          </a:prstGeom>
          <a:noFill/>
        </p:spPr>
        <p:txBody>
          <a:bodyPr wrap="square" rtlCol="0">
            <a:spAutoFit/>
          </a:bodyPr>
          <a:lstStyle/>
          <a:p>
            <a:r>
              <a:rPr lang="es-CO"/>
              <a:t>Estandarización de valores</a:t>
            </a:r>
          </a:p>
        </p:txBody>
      </p:sp>
      <p:sp>
        <p:nvSpPr>
          <p:cNvPr id="33" name="CuadroTexto 32">
            <a:extLst>
              <a:ext uri="{FF2B5EF4-FFF2-40B4-BE49-F238E27FC236}">
                <a16:creationId xmlns:a16="http://schemas.microsoft.com/office/drawing/2014/main" id="{3DC59944-1C6B-4703-A135-DB600B0A35C0}"/>
              </a:ext>
            </a:extLst>
          </p:cNvPr>
          <p:cNvSpPr txBox="1"/>
          <p:nvPr/>
        </p:nvSpPr>
        <p:spPr>
          <a:xfrm>
            <a:off x="4041025" y="3252228"/>
            <a:ext cx="3336452" cy="369332"/>
          </a:xfrm>
          <a:prstGeom prst="rect">
            <a:avLst/>
          </a:prstGeom>
          <a:noFill/>
        </p:spPr>
        <p:txBody>
          <a:bodyPr wrap="square" rtlCol="0">
            <a:spAutoFit/>
          </a:bodyPr>
          <a:lstStyle/>
          <a:p>
            <a:r>
              <a:rPr lang="es-CO"/>
              <a:t>Exploración de variables</a:t>
            </a:r>
          </a:p>
        </p:txBody>
      </p:sp>
      <p:sp>
        <p:nvSpPr>
          <p:cNvPr id="34" name="CuadroTexto 33">
            <a:extLst>
              <a:ext uri="{FF2B5EF4-FFF2-40B4-BE49-F238E27FC236}">
                <a16:creationId xmlns:a16="http://schemas.microsoft.com/office/drawing/2014/main" id="{98B255F7-FEDD-46B7-BD15-6A19B3A6D139}"/>
              </a:ext>
            </a:extLst>
          </p:cNvPr>
          <p:cNvSpPr txBox="1"/>
          <p:nvPr/>
        </p:nvSpPr>
        <p:spPr>
          <a:xfrm>
            <a:off x="4039470" y="3809753"/>
            <a:ext cx="3336452" cy="369332"/>
          </a:xfrm>
          <a:prstGeom prst="rect">
            <a:avLst/>
          </a:prstGeom>
          <a:noFill/>
        </p:spPr>
        <p:txBody>
          <a:bodyPr wrap="square" rtlCol="0">
            <a:spAutoFit/>
          </a:bodyPr>
          <a:lstStyle/>
          <a:p>
            <a:r>
              <a:rPr lang="es-CO"/>
              <a:t>Implementación del modelo</a:t>
            </a:r>
          </a:p>
        </p:txBody>
      </p:sp>
      <p:sp>
        <p:nvSpPr>
          <p:cNvPr id="35" name="CuadroTexto 34">
            <a:extLst>
              <a:ext uri="{FF2B5EF4-FFF2-40B4-BE49-F238E27FC236}">
                <a16:creationId xmlns:a16="http://schemas.microsoft.com/office/drawing/2014/main" id="{5964D978-A88E-4C52-90FC-5CA9F3B578C4}"/>
              </a:ext>
            </a:extLst>
          </p:cNvPr>
          <p:cNvSpPr txBox="1"/>
          <p:nvPr/>
        </p:nvSpPr>
        <p:spPr>
          <a:xfrm>
            <a:off x="4039470" y="4367277"/>
            <a:ext cx="3336452" cy="369332"/>
          </a:xfrm>
          <a:prstGeom prst="rect">
            <a:avLst/>
          </a:prstGeom>
          <a:noFill/>
        </p:spPr>
        <p:txBody>
          <a:bodyPr wrap="square" rtlCol="0">
            <a:spAutoFit/>
          </a:bodyPr>
          <a:lstStyle/>
          <a:p>
            <a:r>
              <a:rPr lang="es-CO"/>
              <a:t>Protocolo experimental</a:t>
            </a:r>
          </a:p>
        </p:txBody>
      </p:sp>
      <p:pic>
        <p:nvPicPr>
          <p:cNvPr id="47" name="output_free">
            <a:hlinkClick r:id="" action="ppaction://media"/>
            <a:extLst>
              <a:ext uri="{FF2B5EF4-FFF2-40B4-BE49-F238E27FC236}">
                <a16:creationId xmlns:a16="http://schemas.microsoft.com/office/drawing/2014/main" id="{01F6F21B-41F1-4414-8A32-60DB9A1D869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duotone>
              <a:schemeClr val="bg2">
                <a:shade val="45000"/>
                <a:satMod val="135000"/>
              </a:schemeClr>
              <a:prstClr val="white"/>
            </a:duotone>
            <a:lum contrast="40000"/>
          </a:blip>
          <a:srcRect l="11666" t="16852" r="12500" b="17963"/>
          <a:stretch/>
        </p:blipFill>
        <p:spPr>
          <a:xfrm>
            <a:off x="8842159" y="5157099"/>
            <a:ext cx="2358510" cy="1140378"/>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3500410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5" fill="hold"/>
                                        <p:tgtEl>
                                          <p:spTgt spid="20"/>
                                        </p:tgtEl>
                                      </p:cBhvr>
                                    </p:cmd>
                                  </p:childTnLst>
                                </p:cTn>
                              </p:par>
                              <p:par>
                                <p:cTn id="7" presetID="1" presetClass="mediacall" presetSubtype="0" fill="hold" nodeType="withEffect">
                                  <p:stCondLst>
                                    <p:cond delay="0"/>
                                  </p:stCondLst>
                                  <p:childTnLst>
                                    <p:cmd type="call" cmd="playFrom(0.0)">
                                      <p:cBhvr>
                                        <p:cTn id="8" dur="2402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0"/>
                                        </p:tgtEl>
                                      </p:cBhvr>
                                    </p:cmd>
                                  </p:childTnLst>
                                </p:cTn>
                              </p:par>
                            </p:childTnLst>
                          </p:cTn>
                        </p:par>
                      </p:childTnLst>
                    </p:cTn>
                  </p:par>
                </p:childTnLst>
              </p:cTn>
              <p:nextCondLst>
                <p:cond evt="onClick" delay="0">
                  <p:tgtEl>
                    <p:spTgt spid="20"/>
                  </p:tgtEl>
                </p:cond>
              </p:nextCondLst>
            </p:seq>
            <p:video>
              <p:cMediaNode vol="80000">
                <p:cTn id="14" repeatCount="indefinite" fill="hold" display="0">
                  <p:stCondLst>
                    <p:cond delay="indefinite"/>
                  </p:stCondLst>
                </p:cTn>
                <p:tgtEl>
                  <p:spTgt spid="20"/>
                </p:tgtEl>
              </p:cMediaNode>
            </p:video>
            <p:seq concurrent="1" nextAc="seek">
              <p:cTn id="15" restart="whenNotActive" fill="hold" evtFilter="cancelBubble" nodeType="interactiveSeq">
                <p:stCondLst>
                  <p:cond evt="onClick" delay="0">
                    <p:tgtEl>
                      <p:spTgt spid="4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7"/>
                                        </p:tgtEl>
                                      </p:cBhvr>
                                    </p:cmd>
                                  </p:childTnLst>
                                </p:cTn>
                              </p:par>
                            </p:childTnLst>
                          </p:cTn>
                        </p:par>
                      </p:childTnLst>
                    </p:cTn>
                  </p:par>
                </p:childTnLst>
              </p:cTn>
              <p:nextCondLst>
                <p:cond evt="onClick" delay="0">
                  <p:tgtEl>
                    <p:spTgt spid="47"/>
                  </p:tgtEl>
                </p:cond>
              </p:nextCondLst>
            </p:seq>
            <p:video>
              <p:cMediaNode vol="80000" mute="1">
                <p:cTn id="20" repeatCount="indefinite" fill="hold" display="0">
                  <p:stCondLst>
                    <p:cond delay="indefinite"/>
                  </p:stCondLst>
                </p:cTn>
                <p:tgtEl>
                  <p:spTgt spid="4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7B632B-DCA8-4DA6-8E99-1817A277186C}"/>
              </a:ext>
            </a:extLst>
          </p:cNvPr>
          <p:cNvSpPr>
            <a:spLocks noGrp="1"/>
          </p:cNvSpPr>
          <p:nvPr>
            <p:ph type="title"/>
          </p:nvPr>
        </p:nvSpPr>
        <p:spPr/>
        <p:txBody>
          <a:bodyPr/>
          <a:lstStyle/>
          <a:p>
            <a:r>
              <a:rPr lang="es-CO"/>
              <a:t>Proceso de Solución</a:t>
            </a:r>
          </a:p>
        </p:txBody>
      </p:sp>
      <p:sp>
        <p:nvSpPr>
          <p:cNvPr id="4" name="CuadroTexto 3">
            <a:extLst>
              <a:ext uri="{FF2B5EF4-FFF2-40B4-BE49-F238E27FC236}">
                <a16:creationId xmlns:a16="http://schemas.microsoft.com/office/drawing/2014/main" id="{4107D4D5-E44A-49D9-98B6-5E59140C0B47}"/>
              </a:ext>
            </a:extLst>
          </p:cNvPr>
          <p:cNvSpPr txBox="1"/>
          <p:nvPr/>
        </p:nvSpPr>
        <p:spPr>
          <a:xfrm>
            <a:off x="3768012" y="2447891"/>
            <a:ext cx="4655976" cy="369332"/>
          </a:xfrm>
          <a:prstGeom prst="rect">
            <a:avLst/>
          </a:prstGeom>
          <a:noFill/>
        </p:spPr>
        <p:txBody>
          <a:bodyPr wrap="square" rtlCol="0">
            <a:spAutoFit/>
          </a:bodyPr>
          <a:lstStyle/>
          <a:p>
            <a:pPr algn="ctr"/>
            <a:r>
              <a:rPr lang="es-CO"/>
              <a:t>Selección de Base de datos</a:t>
            </a:r>
          </a:p>
        </p:txBody>
      </p:sp>
      <p:cxnSp>
        <p:nvCxnSpPr>
          <p:cNvPr id="6" name="Conector recto de flecha 5">
            <a:extLst>
              <a:ext uri="{FF2B5EF4-FFF2-40B4-BE49-F238E27FC236}">
                <a16:creationId xmlns:a16="http://schemas.microsoft.com/office/drawing/2014/main" id="{E7C081F2-F130-4013-96DA-ADA7DA833A32}"/>
              </a:ext>
            </a:extLst>
          </p:cNvPr>
          <p:cNvCxnSpPr>
            <a:cxnSpLocks/>
            <a:stCxn id="4" idx="2"/>
          </p:cNvCxnSpPr>
          <p:nvPr/>
        </p:nvCxnSpPr>
        <p:spPr>
          <a:xfrm>
            <a:off x="6096000" y="2817223"/>
            <a:ext cx="0" cy="27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CuadroTexto 6">
            <a:extLst>
              <a:ext uri="{FF2B5EF4-FFF2-40B4-BE49-F238E27FC236}">
                <a16:creationId xmlns:a16="http://schemas.microsoft.com/office/drawing/2014/main" id="{21527BDF-C0AE-4181-94A9-062767590336}"/>
              </a:ext>
            </a:extLst>
          </p:cNvPr>
          <p:cNvSpPr txBox="1"/>
          <p:nvPr/>
        </p:nvSpPr>
        <p:spPr>
          <a:xfrm>
            <a:off x="3768012" y="3020951"/>
            <a:ext cx="4655976" cy="369332"/>
          </a:xfrm>
          <a:prstGeom prst="rect">
            <a:avLst/>
          </a:prstGeom>
          <a:noFill/>
        </p:spPr>
        <p:txBody>
          <a:bodyPr wrap="square" rtlCol="0">
            <a:spAutoFit/>
          </a:bodyPr>
          <a:lstStyle/>
          <a:p>
            <a:pPr algn="ctr"/>
            <a:r>
              <a:rPr lang="es-CO"/>
              <a:t>Preprocesamiento de datos</a:t>
            </a:r>
          </a:p>
        </p:txBody>
      </p:sp>
      <p:sp>
        <p:nvSpPr>
          <p:cNvPr id="9" name="CuadroTexto 8">
            <a:extLst>
              <a:ext uri="{FF2B5EF4-FFF2-40B4-BE49-F238E27FC236}">
                <a16:creationId xmlns:a16="http://schemas.microsoft.com/office/drawing/2014/main" id="{7793E0AA-5DE7-4732-8553-E14AFBB7137D}"/>
              </a:ext>
            </a:extLst>
          </p:cNvPr>
          <p:cNvSpPr txBox="1"/>
          <p:nvPr/>
        </p:nvSpPr>
        <p:spPr>
          <a:xfrm>
            <a:off x="3768012" y="3594011"/>
            <a:ext cx="4655976" cy="369332"/>
          </a:xfrm>
          <a:prstGeom prst="rect">
            <a:avLst/>
          </a:prstGeom>
          <a:noFill/>
        </p:spPr>
        <p:txBody>
          <a:bodyPr wrap="square" rtlCol="0">
            <a:spAutoFit/>
          </a:bodyPr>
          <a:lstStyle/>
          <a:p>
            <a:pPr algn="ctr"/>
            <a:r>
              <a:rPr lang="es-CO"/>
              <a:t>Imputación de valores</a:t>
            </a:r>
          </a:p>
        </p:txBody>
      </p:sp>
      <p:sp>
        <p:nvSpPr>
          <p:cNvPr id="12" name="CuadroTexto 11">
            <a:extLst>
              <a:ext uri="{FF2B5EF4-FFF2-40B4-BE49-F238E27FC236}">
                <a16:creationId xmlns:a16="http://schemas.microsoft.com/office/drawing/2014/main" id="{CB948851-91DC-4879-9647-91B90CD1A77F}"/>
              </a:ext>
            </a:extLst>
          </p:cNvPr>
          <p:cNvSpPr txBox="1"/>
          <p:nvPr/>
        </p:nvSpPr>
        <p:spPr>
          <a:xfrm>
            <a:off x="3768012" y="4167071"/>
            <a:ext cx="4655976" cy="369332"/>
          </a:xfrm>
          <a:prstGeom prst="rect">
            <a:avLst/>
          </a:prstGeom>
          <a:noFill/>
        </p:spPr>
        <p:txBody>
          <a:bodyPr wrap="square" rtlCol="0">
            <a:spAutoFit/>
          </a:bodyPr>
          <a:lstStyle/>
          <a:p>
            <a:pPr algn="ctr"/>
            <a:r>
              <a:rPr lang="es-CO"/>
              <a:t>Estandarización de valores</a:t>
            </a:r>
          </a:p>
        </p:txBody>
      </p:sp>
      <p:cxnSp>
        <p:nvCxnSpPr>
          <p:cNvPr id="14" name="Conector recto de flecha 13">
            <a:extLst>
              <a:ext uri="{FF2B5EF4-FFF2-40B4-BE49-F238E27FC236}">
                <a16:creationId xmlns:a16="http://schemas.microsoft.com/office/drawing/2014/main" id="{A57779CF-5298-4876-B541-5F156AA13736}"/>
              </a:ext>
            </a:extLst>
          </p:cNvPr>
          <p:cNvCxnSpPr>
            <a:cxnSpLocks/>
          </p:cNvCxnSpPr>
          <p:nvPr/>
        </p:nvCxnSpPr>
        <p:spPr>
          <a:xfrm>
            <a:off x="6096000" y="3390283"/>
            <a:ext cx="0" cy="27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ector recto de flecha 14">
            <a:extLst>
              <a:ext uri="{FF2B5EF4-FFF2-40B4-BE49-F238E27FC236}">
                <a16:creationId xmlns:a16="http://schemas.microsoft.com/office/drawing/2014/main" id="{41747A23-8CEC-4BDB-85E2-DF5BDF2D0F5D}"/>
              </a:ext>
            </a:extLst>
          </p:cNvPr>
          <p:cNvCxnSpPr>
            <a:cxnSpLocks/>
          </p:cNvCxnSpPr>
          <p:nvPr/>
        </p:nvCxnSpPr>
        <p:spPr>
          <a:xfrm>
            <a:off x="6096000" y="3963343"/>
            <a:ext cx="0" cy="27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ector recto de flecha 15">
            <a:extLst>
              <a:ext uri="{FF2B5EF4-FFF2-40B4-BE49-F238E27FC236}">
                <a16:creationId xmlns:a16="http://schemas.microsoft.com/office/drawing/2014/main" id="{BC7D9251-9F1E-41B1-BDAB-35FE44A1E3D9}"/>
              </a:ext>
            </a:extLst>
          </p:cNvPr>
          <p:cNvCxnSpPr>
            <a:cxnSpLocks/>
          </p:cNvCxnSpPr>
          <p:nvPr/>
        </p:nvCxnSpPr>
        <p:spPr>
          <a:xfrm>
            <a:off x="6094445" y="4536403"/>
            <a:ext cx="0" cy="27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CuadroTexto 16">
            <a:extLst>
              <a:ext uri="{FF2B5EF4-FFF2-40B4-BE49-F238E27FC236}">
                <a16:creationId xmlns:a16="http://schemas.microsoft.com/office/drawing/2014/main" id="{296AFC5C-891C-44FD-844E-E2E277238B5B}"/>
              </a:ext>
            </a:extLst>
          </p:cNvPr>
          <p:cNvSpPr txBox="1"/>
          <p:nvPr/>
        </p:nvSpPr>
        <p:spPr>
          <a:xfrm>
            <a:off x="3768012" y="4740131"/>
            <a:ext cx="4655976" cy="369332"/>
          </a:xfrm>
          <a:prstGeom prst="rect">
            <a:avLst/>
          </a:prstGeom>
          <a:noFill/>
        </p:spPr>
        <p:txBody>
          <a:bodyPr wrap="square" rtlCol="0">
            <a:spAutoFit/>
          </a:bodyPr>
          <a:lstStyle/>
          <a:p>
            <a:pPr algn="ctr"/>
            <a:r>
              <a:rPr lang="es-CO"/>
              <a:t>Exploración de variables</a:t>
            </a:r>
          </a:p>
        </p:txBody>
      </p:sp>
      <p:cxnSp>
        <p:nvCxnSpPr>
          <p:cNvPr id="18" name="Conector recto de flecha 17">
            <a:extLst>
              <a:ext uri="{FF2B5EF4-FFF2-40B4-BE49-F238E27FC236}">
                <a16:creationId xmlns:a16="http://schemas.microsoft.com/office/drawing/2014/main" id="{F2097E81-14F9-41EB-A2B8-DF60546697F3}"/>
              </a:ext>
            </a:extLst>
          </p:cNvPr>
          <p:cNvCxnSpPr>
            <a:cxnSpLocks/>
          </p:cNvCxnSpPr>
          <p:nvPr/>
        </p:nvCxnSpPr>
        <p:spPr>
          <a:xfrm>
            <a:off x="6094445" y="5109463"/>
            <a:ext cx="0" cy="27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CuadroTexto 18">
            <a:extLst>
              <a:ext uri="{FF2B5EF4-FFF2-40B4-BE49-F238E27FC236}">
                <a16:creationId xmlns:a16="http://schemas.microsoft.com/office/drawing/2014/main" id="{0FBA3AC5-945A-4448-96F9-20B20666ACD2}"/>
              </a:ext>
            </a:extLst>
          </p:cNvPr>
          <p:cNvSpPr txBox="1"/>
          <p:nvPr/>
        </p:nvSpPr>
        <p:spPr>
          <a:xfrm>
            <a:off x="3766457" y="5313191"/>
            <a:ext cx="4655976" cy="369332"/>
          </a:xfrm>
          <a:prstGeom prst="rect">
            <a:avLst/>
          </a:prstGeom>
          <a:noFill/>
        </p:spPr>
        <p:txBody>
          <a:bodyPr wrap="square" rtlCol="0">
            <a:spAutoFit/>
          </a:bodyPr>
          <a:lstStyle/>
          <a:p>
            <a:pPr algn="ctr"/>
            <a:r>
              <a:rPr lang="es-CO"/>
              <a:t>Implementación del modelo</a:t>
            </a:r>
          </a:p>
        </p:txBody>
      </p:sp>
      <p:cxnSp>
        <p:nvCxnSpPr>
          <p:cNvPr id="20" name="Conector recto de flecha 19">
            <a:extLst>
              <a:ext uri="{FF2B5EF4-FFF2-40B4-BE49-F238E27FC236}">
                <a16:creationId xmlns:a16="http://schemas.microsoft.com/office/drawing/2014/main" id="{0CE85D08-9A7E-43C7-9465-0A33B81F0DA8}"/>
              </a:ext>
            </a:extLst>
          </p:cNvPr>
          <p:cNvCxnSpPr>
            <a:cxnSpLocks/>
          </p:cNvCxnSpPr>
          <p:nvPr/>
        </p:nvCxnSpPr>
        <p:spPr>
          <a:xfrm>
            <a:off x="6094445" y="5682523"/>
            <a:ext cx="0" cy="27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CuadroTexto 20">
            <a:extLst>
              <a:ext uri="{FF2B5EF4-FFF2-40B4-BE49-F238E27FC236}">
                <a16:creationId xmlns:a16="http://schemas.microsoft.com/office/drawing/2014/main" id="{0C3A417E-02DB-4740-8713-D9E3812016BE}"/>
              </a:ext>
            </a:extLst>
          </p:cNvPr>
          <p:cNvSpPr txBox="1"/>
          <p:nvPr/>
        </p:nvSpPr>
        <p:spPr>
          <a:xfrm>
            <a:off x="3766457" y="5886251"/>
            <a:ext cx="4655976" cy="369332"/>
          </a:xfrm>
          <a:prstGeom prst="rect">
            <a:avLst/>
          </a:prstGeom>
          <a:noFill/>
        </p:spPr>
        <p:txBody>
          <a:bodyPr wrap="square" rtlCol="0">
            <a:spAutoFit/>
          </a:bodyPr>
          <a:lstStyle/>
          <a:p>
            <a:pPr algn="ctr"/>
            <a:r>
              <a:rPr lang="es-CO"/>
              <a:t>Protocolo experimental</a:t>
            </a:r>
          </a:p>
        </p:txBody>
      </p:sp>
      <p:pic>
        <p:nvPicPr>
          <p:cNvPr id="22" name="output_free">
            <a:hlinkClick r:id="" action="ppaction://media"/>
            <a:extLst>
              <a:ext uri="{FF2B5EF4-FFF2-40B4-BE49-F238E27FC236}">
                <a16:creationId xmlns:a16="http://schemas.microsoft.com/office/drawing/2014/main" id="{8CDD6B17-4695-4D5E-9D29-1E8319645A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schemeClr val="bg2">
                <a:shade val="45000"/>
                <a:satMod val="135000"/>
              </a:schemeClr>
              <a:prstClr val="white"/>
            </a:duotone>
            <a:lum contrast="40000"/>
          </a:blip>
          <a:srcRect l="11666" t="16852" r="12500" b="17963"/>
          <a:stretch/>
        </p:blipFill>
        <p:spPr>
          <a:xfrm>
            <a:off x="9546928" y="5552478"/>
            <a:ext cx="2505199" cy="1211305"/>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1307498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vol="80000" mute="1">
                <p:cTn id="12" repeatCount="indefinite" fill="hold" display="0">
                  <p:stCondLst>
                    <p:cond delay="indefinite"/>
                  </p:stCondLst>
                </p:cTn>
                <p:tgtEl>
                  <p:spTgt spid="2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55E2CEB-713E-4648-9EBA-A301EF867B89}"/>
              </a:ext>
            </a:extLst>
          </p:cNvPr>
          <p:cNvSpPr>
            <a:spLocks noGrp="1"/>
          </p:cNvSpPr>
          <p:nvPr>
            <p:ph idx="1"/>
          </p:nvPr>
        </p:nvSpPr>
        <p:spPr>
          <a:xfrm>
            <a:off x="671443" y="2310240"/>
            <a:ext cx="9613861" cy="3599316"/>
          </a:xfrm>
        </p:spPr>
        <p:txBody>
          <a:bodyPr vert="horz" lIns="91440" tIns="45720" rIns="91440" bIns="45720" rtlCol="0" anchor="t">
            <a:normAutofit/>
          </a:bodyPr>
          <a:lstStyle/>
          <a:p>
            <a:pPr algn="just">
              <a:lnSpc>
                <a:spcPct val="150000"/>
              </a:lnSpc>
            </a:pPr>
            <a:r>
              <a:rPr lang="es-CO" sz="1800"/>
              <a:t>Los datos fueron suministrados por una plataforma de concursos de machine </a:t>
            </a:r>
            <a:r>
              <a:rPr lang="es-CO" sz="1800" err="1"/>
              <a:t>Learning</a:t>
            </a:r>
            <a:r>
              <a:rPr lang="es-CO" sz="1800"/>
              <a:t> con el fin de determinar la precisión de los géneros de las canciones del </a:t>
            </a:r>
            <a:r>
              <a:rPr lang="es-CO" sz="1800" err="1"/>
              <a:t>dataset</a:t>
            </a:r>
            <a:r>
              <a:rPr lang="es-CO" sz="1800"/>
              <a:t>. </a:t>
            </a:r>
          </a:p>
          <a:p>
            <a:pPr algn="just">
              <a:lnSpc>
                <a:spcPct val="150000"/>
              </a:lnSpc>
            </a:pPr>
            <a:r>
              <a:rPr lang="es-CO" sz="1800"/>
              <a:t>El </a:t>
            </a:r>
            <a:r>
              <a:rPr lang="es-CO" sz="1800" err="1"/>
              <a:t>dataSet</a:t>
            </a:r>
            <a:r>
              <a:rPr lang="es-CO" sz="1800"/>
              <a:t> consiste en 18000 registros</a:t>
            </a:r>
          </a:p>
          <a:p>
            <a:pPr algn="just">
              <a:lnSpc>
                <a:spcPct val="150000"/>
              </a:lnSpc>
            </a:pPr>
            <a:r>
              <a:rPr lang="es-ES" sz="1800"/>
              <a:t>El </a:t>
            </a:r>
            <a:r>
              <a:rPr lang="es-ES" sz="1800" err="1"/>
              <a:t>dataset</a:t>
            </a:r>
            <a:r>
              <a:rPr lang="es-ES" sz="1800"/>
              <a:t> está compuesto por 14 variables numéricas que describen características específicas de la canción como la instrumentalidad, el tempo, entre otros.</a:t>
            </a:r>
          </a:p>
          <a:p>
            <a:pPr algn="just">
              <a:lnSpc>
                <a:spcPct val="150000"/>
              </a:lnSpc>
            </a:pPr>
            <a:r>
              <a:rPr lang="es-ES" sz="1800"/>
              <a:t>Fueron extraídas a priori haciendo uso de software sofisticado de edición de música como Premier Studio</a:t>
            </a:r>
            <a:endParaRPr lang="es-CO" sz="1800"/>
          </a:p>
        </p:txBody>
      </p:sp>
      <p:pic>
        <p:nvPicPr>
          <p:cNvPr id="6" name="mixkit-mechanical-disk-drive-spinning-32378-medium">
            <a:hlinkClick r:id="" action="ppaction://media"/>
            <a:extLst>
              <a:ext uri="{FF2B5EF4-FFF2-40B4-BE49-F238E27FC236}">
                <a16:creationId xmlns:a16="http://schemas.microsoft.com/office/drawing/2014/main" id="{C1B0D225-E2FE-49CD-8D18-855AF6F1F0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lum bright="-40000" contrast="-66000"/>
          </a:blip>
          <a:srcRect t="39829" b="39667"/>
          <a:stretch/>
        </p:blipFill>
        <p:spPr>
          <a:xfrm>
            <a:off x="0" y="619761"/>
            <a:ext cx="10434320" cy="1351279"/>
          </a:xfrm>
          <a:prstGeom prst="rect">
            <a:avLst/>
          </a:prstGeom>
        </p:spPr>
      </p:pic>
      <p:sp>
        <p:nvSpPr>
          <p:cNvPr id="7" name="CuadroTexto 6">
            <a:extLst>
              <a:ext uri="{FF2B5EF4-FFF2-40B4-BE49-F238E27FC236}">
                <a16:creationId xmlns:a16="http://schemas.microsoft.com/office/drawing/2014/main" id="{551DF46E-1472-443E-A33D-DCB2EAF38B7D}"/>
              </a:ext>
            </a:extLst>
          </p:cNvPr>
          <p:cNvSpPr txBox="1"/>
          <p:nvPr/>
        </p:nvSpPr>
        <p:spPr>
          <a:xfrm>
            <a:off x="113520" y="921811"/>
            <a:ext cx="7052388" cy="646331"/>
          </a:xfrm>
          <a:prstGeom prst="rect">
            <a:avLst/>
          </a:prstGeom>
          <a:noFill/>
        </p:spPr>
        <p:txBody>
          <a:bodyPr wrap="square" rtlCol="0">
            <a:spAutoFit/>
          </a:bodyPr>
          <a:lstStyle/>
          <a:p>
            <a:r>
              <a:rPr lang="es-CO" sz="3600">
                <a:latin typeface="+mj-lt"/>
              </a:rPr>
              <a:t>Selección de Base de datos</a:t>
            </a:r>
          </a:p>
        </p:txBody>
      </p:sp>
      <p:pic>
        <p:nvPicPr>
          <p:cNvPr id="8" name="output_free">
            <a:hlinkClick r:id="" action="ppaction://media"/>
            <a:extLst>
              <a:ext uri="{FF2B5EF4-FFF2-40B4-BE49-F238E27FC236}">
                <a16:creationId xmlns:a16="http://schemas.microsoft.com/office/drawing/2014/main" id="{499CFE5A-0374-4CA5-A327-5D175F65155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duotone>
              <a:schemeClr val="bg2">
                <a:shade val="45000"/>
                <a:satMod val="135000"/>
              </a:schemeClr>
              <a:prstClr val="white"/>
            </a:duotone>
            <a:lum contrast="40000"/>
          </a:blip>
          <a:srcRect l="11666" t="16852" r="12500" b="17963"/>
          <a:stretch/>
        </p:blipFill>
        <p:spPr>
          <a:xfrm>
            <a:off x="9546928" y="5552478"/>
            <a:ext cx="2505199" cy="1211305"/>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1276778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95" fill="hold"/>
                                        <p:tgtEl>
                                          <p:spTgt spid="6"/>
                                        </p:tgtEl>
                                      </p:cBhvr>
                                    </p:cmd>
                                  </p:childTnLst>
                                </p:cTn>
                              </p:par>
                              <p:par>
                                <p:cTn id="7" presetID="1" presetClass="mediacall" presetSubtype="0" fill="hold" nodeType="withEffect">
                                  <p:stCondLst>
                                    <p:cond delay="0"/>
                                  </p:stCondLst>
                                  <p:childTnLst>
                                    <p:cmd type="call" cmd="playFrom(0.0)">
                                      <p:cBhvr>
                                        <p:cTn id="8" dur="2402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mute="1">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E36EB6-E20E-4F56-B470-3F71A35DB7C7}"/>
              </a:ext>
            </a:extLst>
          </p:cNvPr>
          <p:cNvSpPr>
            <a:spLocks noGrp="1"/>
          </p:cNvSpPr>
          <p:nvPr>
            <p:ph idx="1"/>
          </p:nvPr>
        </p:nvSpPr>
        <p:spPr>
          <a:xfrm>
            <a:off x="635933" y="2754123"/>
            <a:ext cx="9613861" cy="2909830"/>
          </a:xfrm>
        </p:spPr>
        <p:txBody>
          <a:bodyPr vert="horz" lIns="91440" tIns="45720" rIns="91440" bIns="45720" rtlCol="0" anchor="t">
            <a:normAutofit/>
          </a:bodyPr>
          <a:lstStyle/>
          <a:p>
            <a:pPr algn="just">
              <a:lnSpc>
                <a:spcPct val="150000"/>
              </a:lnSpc>
            </a:pPr>
            <a:r>
              <a:rPr lang="es-ES" sz="1800"/>
              <a:t>Para la limpieza de los datos se realizó una exploración de datos, en donde tenía el objetivo de encontrar datos atípicos o revisar los datos faltantes. </a:t>
            </a:r>
          </a:p>
          <a:p>
            <a:pPr algn="just">
              <a:lnSpc>
                <a:spcPct val="150000"/>
              </a:lnSpc>
            </a:pPr>
            <a:r>
              <a:rPr lang="es-ES" sz="1800"/>
              <a:t>Se identificó alrededor del 5% de datos faltantes </a:t>
            </a:r>
          </a:p>
          <a:p>
            <a:pPr algn="just">
              <a:lnSpc>
                <a:spcPct val="150000"/>
              </a:lnSpc>
            </a:pPr>
            <a:r>
              <a:rPr lang="es-CO" sz="1800"/>
              <a:t>Por otro lado, también se consideró generar un balance de las clases debido a que existe una cantidad desproporcional entre la clase mayoritaria en comparación a la minoritaria. </a:t>
            </a:r>
          </a:p>
        </p:txBody>
      </p:sp>
      <p:pic>
        <p:nvPicPr>
          <p:cNvPr id="7" name="mixkit-cyberpunk-world-in-the-space-14173-medium">
            <a:hlinkClick r:id="" action="ppaction://media"/>
            <a:extLst>
              <a:ext uri="{FF2B5EF4-FFF2-40B4-BE49-F238E27FC236}">
                <a16:creationId xmlns:a16="http://schemas.microsoft.com/office/drawing/2014/main" id="{DFA80337-56CF-4A78-9974-67CF565FD78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grayscl/>
            <a:lum bright="-40000" contrast="-20000"/>
          </a:blip>
          <a:srcRect t="43057" b="32335"/>
          <a:stretch/>
        </p:blipFill>
        <p:spPr>
          <a:xfrm>
            <a:off x="0" y="609601"/>
            <a:ext cx="10444480" cy="1361439"/>
          </a:xfrm>
          <a:prstGeom prst="rect">
            <a:avLst/>
          </a:prstGeom>
        </p:spPr>
      </p:pic>
      <p:sp>
        <p:nvSpPr>
          <p:cNvPr id="6" name="CuadroTexto 5">
            <a:extLst>
              <a:ext uri="{FF2B5EF4-FFF2-40B4-BE49-F238E27FC236}">
                <a16:creationId xmlns:a16="http://schemas.microsoft.com/office/drawing/2014/main" id="{14432A6D-4C2C-4B8F-BD7B-4BA0B011EFA6}"/>
              </a:ext>
            </a:extLst>
          </p:cNvPr>
          <p:cNvSpPr txBox="1"/>
          <p:nvPr/>
        </p:nvSpPr>
        <p:spPr>
          <a:xfrm>
            <a:off x="133164" y="967154"/>
            <a:ext cx="6822637" cy="646331"/>
          </a:xfrm>
          <a:prstGeom prst="rect">
            <a:avLst/>
          </a:prstGeom>
          <a:noFill/>
        </p:spPr>
        <p:txBody>
          <a:bodyPr wrap="square" rtlCol="0">
            <a:spAutoFit/>
          </a:bodyPr>
          <a:lstStyle/>
          <a:p>
            <a:r>
              <a:rPr lang="es-CO" sz="3600">
                <a:latin typeface="+mj-lt"/>
              </a:rPr>
              <a:t>Preprocesamiento de datos</a:t>
            </a:r>
          </a:p>
        </p:txBody>
      </p:sp>
      <p:pic>
        <p:nvPicPr>
          <p:cNvPr id="8" name="output_free">
            <a:hlinkClick r:id="" action="ppaction://media"/>
            <a:extLst>
              <a:ext uri="{FF2B5EF4-FFF2-40B4-BE49-F238E27FC236}">
                <a16:creationId xmlns:a16="http://schemas.microsoft.com/office/drawing/2014/main" id="{9DD48CBC-5EE3-4E5D-84D2-48E8F3F78CE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154726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00" fill="hold"/>
                                        <p:tgtEl>
                                          <p:spTgt spid="7"/>
                                        </p:tgtEl>
                                      </p:cBhvr>
                                    </p:cmd>
                                  </p:childTnLst>
                                </p:cTn>
                              </p:par>
                              <p:par>
                                <p:cTn id="7" presetID="1" presetClass="mediacall" presetSubtype="0" fill="hold" nodeType="withEffect">
                                  <p:stCondLst>
                                    <p:cond delay="0"/>
                                  </p:stCondLst>
                                  <p:childTnLst>
                                    <p:cmd type="call" cmd="playFrom(0.0)">
                                      <p:cBhvr>
                                        <p:cTn id="8" dur="2402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mute="1">
                <p:cTn id="20"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8">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 name="Picture 10">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 name="Rectangle 12">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23" name="Rectangle 22">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24">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8" name="Rectangle 26">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mixkit-green-virtual-musical-waveform-19356-medium">
            <a:hlinkClick r:id="" action="ppaction://media"/>
            <a:extLst>
              <a:ext uri="{FF2B5EF4-FFF2-40B4-BE49-F238E27FC236}">
                <a16:creationId xmlns:a16="http://schemas.microsoft.com/office/drawing/2014/main" id="{DFE1BA17-6FE8-4C8C-A789-ADA71DAA84D3}"/>
              </a:ext>
            </a:extLst>
          </p:cNvPr>
          <p:cNvPicPr>
            <a:picLocks noChangeAspect="1"/>
          </p:cNvPicPr>
          <p:nvPr>
            <a:videoFile r:link="rId2"/>
            <p:extLst>
              <p:ext uri="{DAA4B4D4-6D71-4841-9C94-3DE7FCFB9230}">
                <p14:media xmlns:p14="http://schemas.microsoft.com/office/powerpoint/2010/main" r:embed="rId1"/>
              </p:ext>
            </p:extLst>
          </p:nvPr>
        </p:nvPicPr>
        <p:blipFill>
          <a:blip r:embed="rId7">
            <a:grayscl/>
            <a:lum bright="-56000" contrast="-40000"/>
          </a:blip>
          <a:stretch>
            <a:fillRect/>
          </a:stretch>
        </p:blipFill>
        <p:spPr>
          <a:xfrm>
            <a:off x="-4391" y="-8721"/>
            <a:ext cx="11525953" cy="5379499"/>
          </a:xfrm>
          <a:prstGeom prst="rect">
            <a:avLst/>
          </a:prstGeom>
        </p:spPr>
      </p:pic>
      <p:pic>
        <p:nvPicPr>
          <p:cNvPr id="10" name="Imagen 9">
            <a:extLst>
              <a:ext uri="{FF2B5EF4-FFF2-40B4-BE49-F238E27FC236}">
                <a16:creationId xmlns:a16="http://schemas.microsoft.com/office/drawing/2014/main" id="{0A85E8B7-923E-4B51-A9FD-7FDE44C63825}"/>
              </a:ext>
            </a:extLst>
          </p:cNvPr>
          <p:cNvPicPr>
            <a:picLocks noChangeAspect="1"/>
          </p:cNvPicPr>
          <p:nvPr/>
        </p:nvPicPr>
        <p:blipFill>
          <a:blip r:embed="rId8">
            <a:alphaModFix amt="85000"/>
          </a:blip>
          <a:stretch>
            <a:fillRect/>
          </a:stretch>
        </p:blipFill>
        <p:spPr>
          <a:xfrm>
            <a:off x="6352" y="0"/>
            <a:ext cx="12185648" cy="6875442"/>
          </a:xfrm>
          <a:prstGeom prst="rect">
            <a:avLst/>
          </a:prstGeom>
        </p:spPr>
      </p:pic>
      <p:sp>
        <p:nvSpPr>
          <p:cNvPr id="34" name="Título 1">
            <a:extLst>
              <a:ext uri="{FF2B5EF4-FFF2-40B4-BE49-F238E27FC236}">
                <a16:creationId xmlns:a16="http://schemas.microsoft.com/office/drawing/2014/main" id="{2AF01332-C750-4536-BE05-900750EDE562}"/>
              </a:ext>
            </a:extLst>
          </p:cNvPr>
          <p:cNvSpPr>
            <a:spLocks noGrp="1"/>
          </p:cNvSpPr>
          <p:nvPr>
            <p:ph type="title"/>
          </p:nvPr>
        </p:nvSpPr>
        <p:spPr>
          <a:xfrm>
            <a:off x="5653063" y="5176636"/>
            <a:ext cx="5872891" cy="1453093"/>
          </a:xfrm>
        </p:spPr>
        <p:txBody>
          <a:bodyPr vert="horz" lIns="91440" tIns="45720" rIns="91440" bIns="45720" rtlCol="0" anchor="b">
            <a:normAutofit/>
          </a:bodyPr>
          <a:lstStyle/>
          <a:p>
            <a:pPr algn="r"/>
            <a:r>
              <a:rPr lang="es-CO" sz="2800">
                <a:solidFill>
                  <a:srgbClr val="FFFFFF"/>
                </a:solidFill>
              </a:rPr>
              <a:t>Sistema de Clasificación de Géneros Musicales para Plataformas de Streaming</a:t>
            </a:r>
            <a:endParaRPr lang="en-US" sz="2800">
              <a:solidFill>
                <a:srgbClr val="FFFFFF"/>
              </a:solidFill>
            </a:endParaRPr>
          </a:p>
        </p:txBody>
      </p:sp>
      <p:sp>
        <p:nvSpPr>
          <p:cNvPr id="35" name="Título 1">
            <a:extLst>
              <a:ext uri="{FF2B5EF4-FFF2-40B4-BE49-F238E27FC236}">
                <a16:creationId xmlns:a16="http://schemas.microsoft.com/office/drawing/2014/main" id="{E6147406-1FD6-437E-8D46-59FCF93D9925}"/>
              </a:ext>
            </a:extLst>
          </p:cNvPr>
          <p:cNvSpPr txBox="1">
            <a:spLocks/>
          </p:cNvSpPr>
          <p:nvPr/>
        </p:nvSpPr>
        <p:spPr>
          <a:xfrm>
            <a:off x="2030556" y="1413017"/>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latin typeface="+mn-lt"/>
              </a:rPr>
              <a:t>Contexto</a:t>
            </a:r>
          </a:p>
        </p:txBody>
      </p:sp>
      <p:sp>
        <p:nvSpPr>
          <p:cNvPr id="36" name="Título 1">
            <a:extLst>
              <a:ext uri="{FF2B5EF4-FFF2-40B4-BE49-F238E27FC236}">
                <a16:creationId xmlns:a16="http://schemas.microsoft.com/office/drawing/2014/main" id="{7331493E-38B3-4276-8181-4005D9162286}"/>
              </a:ext>
            </a:extLst>
          </p:cNvPr>
          <p:cNvSpPr txBox="1">
            <a:spLocks/>
          </p:cNvSpPr>
          <p:nvPr/>
        </p:nvSpPr>
        <p:spPr>
          <a:xfrm>
            <a:off x="2030556" y="2049064"/>
            <a:ext cx="1534542"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latin typeface="+mn-lt"/>
              </a:rPr>
              <a:t>Objetivo</a:t>
            </a:r>
          </a:p>
        </p:txBody>
      </p:sp>
      <p:sp>
        <p:nvSpPr>
          <p:cNvPr id="37" name="Título 1">
            <a:extLst>
              <a:ext uri="{FF2B5EF4-FFF2-40B4-BE49-F238E27FC236}">
                <a16:creationId xmlns:a16="http://schemas.microsoft.com/office/drawing/2014/main" id="{F1368844-53D7-4FB8-A6E0-316CEF5927BC}"/>
              </a:ext>
            </a:extLst>
          </p:cNvPr>
          <p:cNvSpPr txBox="1">
            <a:spLocks/>
          </p:cNvSpPr>
          <p:nvPr/>
        </p:nvSpPr>
        <p:spPr>
          <a:xfrm>
            <a:off x="2030556" y="2636878"/>
            <a:ext cx="2586662" cy="3416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latin typeface="+mn-lt"/>
              </a:rPr>
              <a:t>Estado del Arte</a:t>
            </a:r>
          </a:p>
        </p:txBody>
      </p:sp>
      <p:sp>
        <p:nvSpPr>
          <p:cNvPr id="38" name="CuadroTexto 37">
            <a:extLst>
              <a:ext uri="{FF2B5EF4-FFF2-40B4-BE49-F238E27FC236}">
                <a16:creationId xmlns:a16="http://schemas.microsoft.com/office/drawing/2014/main" id="{9A6F162E-D4EF-4DF5-9409-B44BBD82E777}"/>
              </a:ext>
            </a:extLst>
          </p:cNvPr>
          <p:cNvSpPr txBox="1"/>
          <p:nvPr/>
        </p:nvSpPr>
        <p:spPr>
          <a:xfrm>
            <a:off x="2030556" y="3196992"/>
            <a:ext cx="3170303" cy="369332"/>
          </a:xfrm>
          <a:prstGeom prst="rect">
            <a:avLst/>
          </a:prstGeom>
          <a:noFill/>
        </p:spPr>
        <p:txBody>
          <a:bodyPr wrap="square" rtlCol="0">
            <a:spAutoFit/>
          </a:bodyPr>
          <a:lstStyle/>
          <a:p>
            <a:r>
              <a:rPr lang="es-CO"/>
              <a:t>Selección de Base de datos</a:t>
            </a:r>
          </a:p>
        </p:txBody>
      </p:sp>
      <p:sp>
        <p:nvSpPr>
          <p:cNvPr id="39" name="CuadroTexto 38">
            <a:extLst>
              <a:ext uri="{FF2B5EF4-FFF2-40B4-BE49-F238E27FC236}">
                <a16:creationId xmlns:a16="http://schemas.microsoft.com/office/drawing/2014/main" id="{B41D98DD-8821-4F06-ABB3-6961A6285AD3}"/>
              </a:ext>
            </a:extLst>
          </p:cNvPr>
          <p:cNvSpPr txBox="1"/>
          <p:nvPr/>
        </p:nvSpPr>
        <p:spPr>
          <a:xfrm>
            <a:off x="2030556" y="3784806"/>
            <a:ext cx="3170303" cy="369332"/>
          </a:xfrm>
          <a:prstGeom prst="rect">
            <a:avLst/>
          </a:prstGeom>
          <a:noFill/>
        </p:spPr>
        <p:txBody>
          <a:bodyPr wrap="square" rtlCol="0">
            <a:spAutoFit/>
          </a:bodyPr>
          <a:lstStyle/>
          <a:p>
            <a:r>
              <a:rPr lang="es-CO"/>
              <a:t>Preprocesamiento de datos</a:t>
            </a:r>
          </a:p>
        </p:txBody>
      </p:sp>
      <p:sp>
        <p:nvSpPr>
          <p:cNvPr id="40" name="CuadroTexto 39">
            <a:extLst>
              <a:ext uri="{FF2B5EF4-FFF2-40B4-BE49-F238E27FC236}">
                <a16:creationId xmlns:a16="http://schemas.microsoft.com/office/drawing/2014/main" id="{6F72B811-4360-4DCD-A603-6756501E6A80}"/>
              </a:ext>
            </a:extLst>
          </p:cNvPr>
          <p:cNvSpPr txBox="1"/>
          <p:nvPr/>
        </p:nvSpPr>
        <p:spPr>
          <a:xfrm>
            <a:off x="6304327" y="1551534"/>
            <a:ext cx="3336452" cy="369332"/>
          </a:xfrm>
          <a:prstGeom prst="rect">
            <a:avLst/>
          </a:prstGeom>
          <a:noFill/>
        </p:spPr>
        <p:txBody>
          <a:bodyPr wrap="square" rtlCol="0">
            <a:spAutoFit/>
          </a:bodyPr>
          <a:lstStyle/>
          <a:p>
            <a:r>
              <a:rPr lang="es-CO"/>
              <a:t>Imputación de valores</a:t>
            </a:r>
          </a:p>
        </p:txBody>
      </p:sp>
      <p:sp>
        <p:nvSpPr>
          <p:cNvPr id="41" name="CuadroTexto 40">
            <a:extLst>
              <a:ext uri="{FF2B5EF4-FFF2-40B4-BE49-F238E27FC236}">
                <a16:creationId xmlns:a16="http://schemas.microsoft.com/office/drawing/2014/main" id="{FE15015E-F5FE-454A-B5A4-18A18BFCC81E}"/>
              </a:ext>
            </a:extLst>
          </p:cNvPr>
          <p:cNvSpPr txBox="1"/>
          <p:nvPr/>
        </p:nvSpPr>
        <p:spPr>
          <a:xfrm>
            <a:off x="6304327" y="2109059"/>
            <a:ext cx="3336452" cy="369332"/>
          </a:xfrm>
          <a:prstGeom prst="rect">
            <a:avLst/>
          </a:prstGeom>
          <a:noFill/>
        </p:spPr>
        <p:txBody>
          <a:bodyPr wrap="square" rtlCol="0">
            <a:spAutoFit/>
          </a:bodyPr>
          <a:lstStyle/>
          <a:p>
            <a:r>
              <a:rPr lang="es-CO"/>
              <a:t>Estandarización de valores</a:t>
            </a:r>
          </a:p>
        </p:txBody>
      </p:sp>
      <p:sp>
        <p:nvSpPr>
          <p:cNvPr id="42" name="CuadroTexto 41">
            <a:extLst>
              <a:ext uri="{FF2B5EF4-FFF2-40B4-BE49-F238E27FC236}">
                <a16:creationId xmlns:a16="http://schemas.microsoft.com/office/drawing/2014/main" id="{4EA89220-2B79-47A4-99BF-757D04A97908}"/>
              </a:ext>
            </a:extLst>
          </p:cNvPr>
          <p:cNvSpPr txBox="1"/>
          <p:nvPr/>
        </p:nvSpPr>
        <p:spPr>
          <a:xfrm>
            <a:off x="6304327" y="2666584"/>
            <a:ext cx="3336452" cy="369332"/>
          </a:xfrm>
          <a:prstGeom prst="rect">
            <a:avLst/>
          </a:prstGeom>
          <a:noFill/>
        </p:spPr>
        <p:txBody>
          <a:bodyPr wrap="square" rtlCol="0">
            <a:spAutoFit/>
          </a:bodyPr>
          <a:lstStyle/>
          <a:p>
            <a:r>
              <a:rPr lang="es-CO"/>
              <a:t>Exploración de variables</a:t>
            </a:r>
          </a:p>
        </p:txBody>
      </p:sp>
      <p:sp>
        <p:nvSpPr>
          <p:cNvPr id="43" name="CuadroTexto 42">
            <a:extLst>
              <a:ext uri="{FF2B5EF4-FFF2-40B4-BE49-F238E27FC236}">
                <a16:creationId xmlns:a16="http://schemas.microsoft.com/office/drawing/2014/main" id="{A7DBA9CD-AF84-4847-B4DD-4F38D96FD6B0}"/>
              </a:ext>
            </a:extLst>
          </p:cNvPr>
          <p:cNvSpPr txBox="1"/>
          <p:nvPr/>
        </p:nvSpPr>
        <p:spPr>
          <a:xfrm>
            <a:off x="6302772" y="3224109"/>
            <a:ext cx="3336452" cy="369332"/>
          </a:xfrm>
          <a:prstGeom prst="rect">
            <a:avLst/>
          </a:prstGeom>
          <a:noFill/>
        </p:spPr>
        <p:txBody>
          <a:bodyPr wrap="square" rtlCol="0">
            <a:spAutoFit/>
          </a:bodyPr>
          <a:lstStyle/>
          <a:p>
            <a:r>
              <a:rPr lang="es-CO"/>
              <a:t>Implementación del modelo</a:t>
            </a:r>
          </a:p>
        </p:txBody>
      </p:sp>
      <p:sp>
        <p:nvSpPr>
          <p:cNvPr id="44" name="CuadroTexto 43">
            <a:extLst>
              <a:ext uri="{FF2B5EF4-FFF2-40B4-BE49-F238E27FC236}">
                <a16:creationId xmlns:a16="http://schemas.microsoft.com/office/drawing/2014/main" id="{07727172-6AF4-49BA-B9D4-DA58AE6E3408}"/>
              </a:ext>
            </a:extLst>
          </p:cNvPr>
          <p:cNvSpPr txBox="1"/>
          <p:nvPr/>
        </p:nvSpPr>
        <p:spPr>
          <a:xfrm>
            <a:off x="6302772" y="3781633"/>
            <a:ext cx="3336452" cy="369332"/>
          </a:xfrm>
          <a:prstGeom prst="rect">
            <a:avLst/>
          </a:prstGeom>
          <a:noFill/>
        </p:spPr>
        <p:txBody>
          <a:bodyPr wrap="square" rtlCol="0">
            <a:spAutoFit/>
          </a:bodyPr>
          <a:lstStyle/>
          <a:p>
            <a:r>
              <a:rPr lang="es-CO"/>
              <a:t>Protocolo experimental</a:t>
            </a:r>
          </a:p>
        </p:txBody>
      </p:sp>
      <p:pic>
        <p:nvPicPr>
          <p:cNvPr id="45" name="Picture 4">
            <a:extLst>
              <a:ext uri="{FF2B5EF4-FFF2-40B4-BE49-F238E27FC236}">
                <a16:creationId xmlns:a16="http://schemas.microsoft.com/office/drawing/2014/main" id="{E10BB638-F322-4EE3-B80B-1250C2AC94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7306" y="7158262"/>
            <a:ext cx="2453434" cy="73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051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E36EB6-E20E-4F56-B470-3F71A35DB7C7}"/>
              </a:ext>
            </a:extLst>
          </p:cNvPr>
          <p:cNvSpPr>
            <a:spLocks noGrp="1"/>
          </p:cNvSpPr>
          <p:nvPr>
            <p:ph idx="1"/>
          </p:nvPr>
        </p:nvSpPr>
        <p:spPr>
          <a:xfrm>
            <a:off x="1289069" y="2900409"/>
            <a:ext cx="9613861" cy="1711345"/>
          </a:xfrm>
        </p:spPr>
        <p:txBody>
          <a:bodyPr>
            <a:normAutofit fontScale="85000" lnSpcReduction="10000"/>
          </a:bodyPr>
          <a:lstStyle/>
          <a:p>
            <a:pPr marL="0" indent="0" algn="just">
              <a:lnSpc>
                <a:spcPct val="150000"/>
              </a:lnSpc>
              <a:buNone/>
            </a:pPr>
            <a:r>
              <a:rPr lang="es-CO"/>
              <a:t>Debido a que el porcentaje de faltantes no era significativamente alto, se decidió imputar los valores. En este caso se usó un </a:t>
            </a:r>
            <a:r>
              <a:rPr lang="es-CO" err="1"/>
              <a:t>Random</a:t>
            </a:r>
            <a:r>
              <a:rPr lang="es-CO"/>
              <a:t> Forest con entrada a las otras variables para poder predecir los registros faltantes de las dos variables. </a:t>
            </a:r>
          </a:p>
        </p:txBody>
      </p:sp>
      <p:pic>
        <p:nvPicPr>
          <p:cNvPr id="2" name="mixkit-vibrant-sound-waves-virtual-19270-medium">
            <a:hlinkClick r:id="" action="ppaction://media"/>
            <a:extLst>
              <a:ext uri="{FF2B5EF4-FFF2-40B4-BE49-F238E27FC236}">
                <a16:creationId xmlns:a16="http://schemas.microsoft.com/office/drawing/2014/main" id="{74ADEC43-0EF1-4F7C-9370-40293C7DB1A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grayscl/>
            <a:lum bright="-40000" contrast="-40000"/>
          </a:blip>
          <a:srcRect t="28000" b="47000"/>
          <a:stretch/>
        </p:blipFill>
        <p:spPr>
          <a:xfrm>
            <a:off x="0" y="599441"/>
            <a:ext cx="10424160" cy="1371600"/>
          </a:xfrm>
          <a:prstGeom prst="rect">
            <a:avLst/>
          </a:prstGeom>
        </p:spPr>
      </p:pic>
      <p:sp>
        <p:nvSpPr>
          <p:cNvPr id="6" name="CuadroTexto 5">
            <a:extLst>
              <a:ext uri="{FF2B5EF4-FFF2-40B4-BE49-F238E27FC236}">
                <a16:creationId xmlns:a16="http://schemas.microsoft.com/office/drawing/2014/main" id="{14432A6D-4C2C-4B8F-BD7B-4BA0B011EFA6}"/>
              </a:ext>
            </a:extLst>
          </p:cNvPr>
          <p:cNvSpPr txBox="1"/>
          <p:nvPr/>
        </p:nvSpPr>
        <p:spPr>
          <a:xfrm>
            <a:off x="133164" y="967154"/>
            <a:ext cx="6822637" cy="646331"/>
          </a:xfrm>
          <a:prstGeom prst="rect">
            <a:avLst/>
          </a:prstGeom>
          <a:noFill/>
        </p:spPr>
        <p:txBody>
          <a:bodyPr wrap="square" rtlCol="0">
            <a:spAutoFit/>
          </a:bodyPr>
          <a:lstStyle/>
          <a:p>
            <a:r>
              <a:rPr lang="es-CO" sz="3600">
                <a:latin typeface="+mj-lt"/>
              </a:rPr>
              <a:t>Imputación de Valores</a:t>
            </a:r>
          </a:p>
        </p:txBody>
      </p:sp>
      <p:pic>
        <p:nvPicPr>
          <p:cNvPr id="8" name="output_free">
            <a:hlinkClick r:id="" action="ppaction://media"/>
            <a:extLst>
              <a:ext uri="{FF2B5EF4-FFF2-40B4-BE49-F238E27FC236}">
                <a16:creationId xmlns:a16="http://schemas.microsoft.com/office/drawing/2014/main" id="{78ED9C2B-7D31-428B-851D-90F5159F980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2179230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5" fill="hold"/>
                                        <p:tgtEl>
                                          <p:spTgt spid="2"/>
                                        </p:tgtEl>
                                      </p:cBhvr>
                                    </p:cmd>
                                  </p:childTnLst>
                                </p:cTn>
                              </p:par>
                              <p:par>
                                <p:cTn id="7" presetID="1" presetClass="mediacall" presetSubtype="0" fill="hold" nodeType="withEffect">
                                  <p:stCondLst>
                                    <p:cond delay="0"/>
                                  </p:stCondLst>
                                  <p:childTnLst>
                                    <p:cmd type="call" cmd="playFrom(0.0)">
                                      <p:cBhvr>
                                        <p:cTn id="8" dur="2402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mute="1">
                <p:cTn id="20"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E36EB6-E20E-4F56-B470-3F71A35DB7C7}"/>
              </a:ext>
            </a:extLst>
          </p:cNvPr>
          <p:cNvSpPr>
            <a:spLocks noGrp="1"/>
          </p:cNvSpPr>
          <p:nvPr>
            <p:ph idx="1"/>
          </p:nvPr>
        </p:nvSpPr>
        <p:spPr>
          <a:xfrm>
            <a:off x="1289069" y="2900409"/>
            <a:ext cx="9613861" cy="1711345"/>
          </a:xfrm>
        </p:spPr>
        <p:txBody>
          <a:bodyPr vert="horz" lIns="91440" tIns="45720" rIns="91440" bIns="45720" rtlCol="0" anchor="t">
            <a:normAutofit fontScale="85000" lnSpcReduction="10000"/>
          </a:bodyPr>
          <a:lstStyle/>
          <a:p>
            <a:pPr marL="0" indent="0" algn="just">
              <a:lnSpc>
                <a:spcPct val="150000"/>
              </a:lnSpc>
              <a:buNone/>
            </a:pPr>
            <a:r>
              <a:rPr lang="es-CO"/>
              <a:t>Con el fin de poder usar los algoritmos de Machine </a:t>
            </a:r>
            <a:r>
              <a:rPr lang="es-CO" err="1"/>
              <a:t>Learning</a:t>
            </a:r>
            <a:r>
              <a:rPr lang="es-CO"/>
              <a:t> y de Deep </a:t>
            </a:r>
            <a:r>
              <a:rPr lang="es-CO" err="1"/>
              <a:t>Learning</a:t>
            </a:r>
            <a:r>
              <a:rPr lang="es-CO"/>
              <a:t>, se decidió estandarizar todas las variables cuantitativas usando la inversa de una función uniforme, o como bien se conoce, usando el algoritmo de min </a:t>
            </a:r>
            <a:r>
              <a:rPr lang="es-CO" err="1"/>
              <a:t>max</a:t>
            </a:r>
            <a:r>
              <a:rPr lang="es-CO"/>
              <a:t>.</a:t>
            </a:r>
          </a:p>
        </p:txBody>
      </p:sp>
      <p:sp>
        <p:nvSpPr>
          <p:cNvPr id="6" name="CuadroTexto 5">
            <a:extLst>
              <a:ext uri="{FF2B5EF4-FFF2-40B4-BE49-F238E27FC236}">
                <a16:creationId xmlns:a16="http://schemas.microsoft.com/office/drawing/2014/main" id="{14432A6D-4C2C-4B8F-BD7B-4BA0B011EFA6}"/>
              </a:ext>
            </a:extLst>
          </p:cNvPr>
          <p:cNvSpPr txBox="1"/>
          <p:nvPr/>
        </p:nvSpPr>
        <p:spPr>
          <a:xfrm>
            <a:off x="133164" y="967154"/>
            <a:ext cx="6822637" cy="646331"/>
          </a:xfrm>
          <a:prstGeom prst="rect">
            <a:avLst/>
          </a:prstGeom>
          <a:noFill/>
        </p:spPr>
        <p:txBody>
          <a:bodyPr wrap="square" rtlCol="0">
            <a:spAutoFit/>
          </a:bodyPr>
          <a:lstStyle/>
          <a:p>
            <a:r>
              <a:rPr lang="es-CO" sz="3600">
                <a:latin typeface="+mj-lt"/>
              </a:rPr>
              <a:t>Estandarización de las variables </a:t>
            </a:r>
          </a:p>
        </p:txBody>
      </p:sp>
      <p:pic>
        <p:nvPicPr>
          <p:cNvPr id="5" name="output_free">
            <a:hlinkClick r:id="" action="ppaction://media"/>
            <a:extLst>
              <a:ext uri="{FF2B5EF4-FFF2-40B4-BE49-F238E27FC236}">
                <a16:creationId xmlns:a16="http://schemas.microsoft.com/office/drawing/2014/main" id="{631E7C4E-C563-45E0-8FD9-C1AC51DC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376271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E36EB6-E20E-4F56-B470-3F71A35DB7C7}"/>
              </a:ext>
            </a:extLst>
          </p:cNvPr>
          <p:cNvSpPr>
            <a:spLocks noGrp="1"/>
          </p:cNvSpPr>
          <p:nvPr>
            <p:ph idx="1"/>
          </p:nvPr>
        </p:nvSpPr>
        <p:spPr>
          <a:xfrm>
            <a:off x="1289069" y="2811632"/>
            <a:ext cx="9613861" cy="2545231"/>
          </a:xfrm>
        </p:spPr>
        <p:txBody>
          <a:bodyPr vert="horz" lIns="91440" tIns="45720" rIns="91440" bIns="45720" rtlCol="0" anchor="t">
            <a:noAutofit/>
          </a:bodyPr>
          <a:lstStyle/>
          <a:p>
            <a:pPr marL="0" indent="0" algn="just">
              <a:lnSpc>
                <a:spcPct val="170000"/>
              </a:lnSpc>
              <a:buNone/>
            </a:pPr>
            <a:r>
              <a:rPr lang="es-CO" sz="1800">
                <a:latin typeface="+mj-lt"/>
              </a:rPr>
              <a:t>Para esta sección se realizó un análisis por variable y entre variables para poder encontrar datos atípicos y relaciones entre variables que puedan mejorar el desempeño de los modelos.  En la tabla de correlaciones se puede apreciar que la mayoría de las variables no tiene una correlación lineal. A excepción de la variable de energía y de ruido (</a:t>
            </a:r>
            <a:r>
              <a:rPr lang="es-CO" sz="1800" err="1">
                <a:latin typeface="+mj-lt"/>
              </a:rPr>
              <a:t>loudness</a:t>
            </a:r>
            <a:r>
              <a:rPr lang="es-CO" sz="1800">
                <a:latin typeface="+mj-lt"/>
              </a:rPr>
              <a:t>) que tienen un coeficiente de Pearson de 0.77.</a:t>
            </a:r>
          </a:p>
        </p:txBody>
      </p:sp>
      <p:sp>
        <p:nvSpPr>
          <p:cNvPr id="6" name="CuadroTexto 5">
            <a:extLst>
              <a:ext uri="{FF2B5EF4-FFF2-40B4-BE49-F238E27FC236}">
                <a16:creationId xmlns:a16="http://schemas.microsoft.com/office/drawing/2014/main" id="{14432A6D-4C2C-4B8F-BD7B-4BA0B011EFA6}"/>
              </a:ext>
            </a:extLst>
          </p:cNvPr>
          <p:cNvSpPr txBox="1"/>
          <p:nvPr/>
        </p:nvSpPr>
        <p:spPr>
          <a:xfrm>
            <a:off x="133164" y="967154"/>
            <a:ext cx="6822637" cy="646331"/>
          </a:xfrm>
          <a:prstGeom prst="rect">
            <a:avLst/>
          </a:prstGeom>
          <a:noFill/>
        </p:spPr>
        <p:txBody>
          <a:bodyPr wrap="square" rtlCol="0">
            <a:spAutoFit/>
          </a:bodyPr>
          <a:lstStyle/>
          <a:p>
            <a:r>
              <a:rPr lang="es-CO" sz="3600">
                <a:latin typeface="+mj-lt"/>
              </a:rPr>
              <a:t>Exploración de variables </a:t>
            </a:r>
          </a:p>
        </p:txBody>
      </p:sp>
      <p:pic>
        <p:nvPicPr>
          <p:cNvPr id="5" name="output_free">
            <a:hlinkClick r:id="" action="ppaction://media"/>
            <a:extLst>
              <a:ext uri="{FF2B5EF4-FFF2-40B4-BE49-F238E27FC236}">
                <a16:creationId xmlns:a16="http://schemas.microsoft.com/office/drawing/2014/main" id="{631E7C4E-C563-45E0-8FD9-C1AC51DC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2879334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14432A6D-4C2C-4B8F-BD7B-4BA0B011EFA6}"/>
              </a:ext>
            </a:extLst>
          </p:cNvPr>
          <p:cNvSpPr txBox="1"/>
          <p:nvPr/>
        </p:nvSpPr>
        <p:spPr>
          <a:xfrm>
            <a:off x="346524" y="5750659"/>
            <a:ext cx="6822637" cy="646331"/>
          </a:xfrm>
          <a:prstGeom prst="rect">
            <a:avLst/>
          </a:prstGeom>
          <a:noFill/>
        </p:spPr>
        <p:txBody>
          <a:bodyPr wrap="square" rtlCol="0">
            <a:spAutoFit/>
          </a:bodyPr>
          <a:lstStyle/>
          <a:p>
            <a:r>
              <a:rPr lang="es-CO" sz="3600">
                <a:latin typeface="+mj-lt"/>
              </a:rPr>
              <a:t>Exploración de variables </a:t>
            </a:r>
          </a:p>
        </p:txBody>
      </p:sp>
      <p:pic>
        <p:nvPicPr>
          <p:cNvPr id="5" name="output_free">
            <a:hlinkClick r:id="" action="ppaction://media"/>
            <a:extLst>
              <a:ext uri="{FF2B5EF4-FFF2-40B4-BE49-F238E27FC236}">
                <a16:creationId xmlns:a16="http://schemas.microsoft.com/office/drawing/2014/main" id="{631E7C4E-C563-45E0-8FD9-C1AC51DC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schemeClr val="bg2">
                <a:shade val="45000"/>
                <a:satMod val="135000"/>
              </a:schemeClr>
              <a:prstClr val="white"/>
            </a:duotone>
            <a:lum contrast="40000"/>
          </a:blip>
          <a:srcRect l="11666" t="16852" r="12500" b="17963"/>
          <a:stretch/>
        </p:blipFill>
        <p:spPr>
          <a:xfrm>
            <a:off x="9762370" y="5503635"/>
            <a:ext cx="2358510" cy="1140378"/>
          </a:xfrm>
          <a:prstGeom prst="wave">
            <a:avLst>
              <a:gd name="adj1" fmla="val 12500"/>
              <a:gd name="adj2" fmla="val -4461"/>
            </a:avLst>
          </a:prstGeom>
          <a:ln>
            <a:noFill/>
          </a:ln>
          <a:effectLst>
            <a:softEdge rad="215900"/>
          </a:effectLst>
        </p:spPr>
      </p:pic>
      <p:pic>
        <p:nvPicPr>
          <p:cNvPr id="10" name="Imagen 9" descr="Gráfico, Histograma&#10;&#10;Descripción generada automáticamente">
            <a:extLst>
              <a:ext uri="{FF2B5EF4-FFF2-40B4-BE49-F238E27FC236}">
                <a16:creationId xmlns:a16="http://schemas.microsoft.com/office/drawing/2014/main" id="{3BCEE2BF-47AA-4CEE-B37B-0CB0E02BAA3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4738" y="1060191"/>
            <a:ext cx="7722523" cy="5021147"/>
          </a:xfrm>
          <a:prstGeom prst="rect">
            <a:avLst/>
          </a:prstGeom>
          <a:noFill/>
          <a:ln>
            <a:noFill/>
          </a:ln>
        </p:spPr>
      </p:pic>
      <p:sp>
        <p:nvSpPr>
          <p:cNvPr id="12" name="CuadroTexto 11">
            <a:extLst>
              <a:ext uri="{FF2B5EF4-FFF2-40B4-BE49-F238E27FC236}">
                <a16:creationId xmlns:a16="http://schemas.microsoft.com/office/drawing/2014/main" id="{6AA5A4F4-AAFA-4955-9FBB-CB795B6718F4}"/>
              </a:ext>
            </a:extLst>
          </p:cNvPr>
          <p:cNvSpPr txBox="1"/>
          <p:nvPr/>
        </p:nvSpPr>
        <p:spPr>
          <a:xfrm>
            <a:off x="4387048" y="719092"/>
            <a:ext cx="3417903" cy="461665"/>
          </a:xfrm>
          <a:prstGeom prst="rect">
            <a:avLst/>
          </a:prstGeom>
          <a:noFill/>
        </p:spPr>
        <p:txBody>
          <a:bodyPr wrap="square" rtlCol="0">
            <a:spAutoFit/>
          </a:bodyPr>
          <a:lstStyle/>
          <a:p>
            <a:pPr algn="ctr"/>
            <a:r>
              <a:rPr lang="es-CO" sz="1200" i="1">
                <a:effectLst/>
                <a:latin typeface="Times" panose="02020603050405020304" pitchFamily="18" charset="0"/>
                <a:ea typeface="Times New Roman" panose="02020603050405020304" pitchFamily="18" charset="0"/>
                <a:cs typeface="Lohit Devanagari"/>
              </a:rPr>
              <a:t>Tabla 1. Resultados iniciales </a:t>
            </a:r>
            <a:r>
              <a:rPr lang="es-CO" sz="1200" i="1" err="1">
                <a:effectLst/>
                <a:latin typeface="Times" panose="02020603050405020304" pitchFamily="18" charset="0"/>
                <a:ea typeface="Times New Roman" panose="02020603050405020304" pitchFamily="18" charset="0"/>
                <a:cs typeface="Lohit Devanagari"/>
              </a:rPr>
              <a:t>naive</a:t>
            </a:r>
            <a:r>
              <a:rPr lang="es-CO" sz="1200" i="1">
                <a:effectLst/>
                <a:latin typeface="Times" panose="02020603050405020304" pitchFamily="18" charset="0"/>
                <a:ea typeface="Times New Roman" panose="02020603050405020304" pitchFamily="18" charset="0"/>
                <a:cs typeface="Lohit Devanagari"/>
              </a:rPr>
              <a:t> Bayes</a:t>
            </a:r>
          </a:p>
          <a:p>
            <a:pPr algn="ctr"/>
            <a:endParaRPr lang="es-CO" sz="1200"/>
          </a:p>
        </p:txBody>
      </p:sp>
    </p:spTree>
    <p:extLst>
      <p:ext uri="{BB962C8B-B14F-4D97-AF65-F5344CB8AC3E}">
        <p14:creationId xmlns:p14="http://schemas.microsoft.com/office/powerpoint/2010/main" val="13627015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14432A6D-4C2C-4B8F-BD7B-4BA0B011EFA6}"/>
              </a:ext>
            </a:extLst>
          </p:cNvPr>
          <p:cNvSpPr txBox="1"/>
          <p:nvPr/>
        </p:nvSpPr>
        <p:spPr>
          <a:xfrm>
            <a:off x="133164" y="967154"/>
            <a:ext cx="6822637" cy="646331"/>
          </a:xfrm>
          <a:prstGeom prst="rect">
            <a:avLst/>
          </a:prstGeom>
          <a:noFill/>
        </p:spPr>
        <p:txBody>
          <a:bodyPr wrap="square" rtlCol="0">
            <a:spAutoFit/>
          </a:bodyPr>
          <a:lstStyle/>
          <a:p>
            <a:r>
              <a:rPr lang="es-CO" sz="3600">
                <a:latin typeface="+mj-lt"/>
              </a:rPr>
              <a:t>Generación de Modelo Base</a:t>
            </a:r>
          </a:p>
        </p:txBody>
      </p:sp>
      <p:pic>
        <p:nvPicPr>
          <p:cNvPr id="5" name="output_free">
            <a:hlinkClick r:id="" action="ppaction://media"/>
            <a:extLst>
              <a:ext uri="{FF2B5EF4-FFF2-40B4-BE49-F238E27FC236}">
                <a16:creationId xmlns:a16="http://schemas.microsoft.com/office/drawing/2014/main" id="{631E7C4E-C563-45E0-8FD9-C1AC51DC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pic>
        <p:nvPicPr>
          <p:cNvPr id="7" name="Imagen 6" descr="Pantalla de computadora con números&#10;&#10;Descripción generada automáticamente con confianza media">
            <a:extLst>
              <a:ext uri="{FF2B5EF4-FFF2-40B4-BE49-F238E27FC236}">
                <a16:creationId xmlns:a16="http://schemas.microsoft.com/office/drawing/2014/main" id="{862DA355-C926-446D-AFE0-93F42ECE9E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261717" y="2748315"/>
            <a:ext cx="5417120" cy="2658186"/>
          </a:xfrm>
          <a:prstGeom prst="rect">
            <a:avLst/>
          </a:prstGeom>
        </p:spPr>
      </p:pic>
      <p:pic>
        <p:nvPicPr>
          <p:cNvPr id="8" name="Imagen 7" descr="Calendario&#10;&#10;Descripción generada automáticamente">
            <a:extLst>
              <a:ext uri="{FF2B5EF4-FFF2-40B4-BE49-F238E27FC236}">
                <a16:creationId xmlns:a16="http://schemas.microsoft.com/office/drawing/2014/main" id="{8B67BE45-BF9F-483B-93D2-F907D24CDE3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13163" y="2748315"/>
            <a:ext cx="5417120" cy="2658186"/>
          </a:xfrm>
          <a:prstGeom prst="rect">
            <a:avLst/>
          </a:prstGeom>
        </p:spPr>
      </p:pic>
      <p:sp>
        <p:nvSpPr>
          <p:cNvPr id="13" name="CuadroTexto 12">
            <a:extLst>
              <a:ext uri="{FF2B5EF4-FFF2-40B4-BE49-F238E27FC236}">
                <a16:creationId xmlns:a16="http://schemas.microsoft.com/office/drawing/2014/main" id="{A92EDFCD-2A30-41C6-90C1-891BE6F5535B}"/>
              </a:ext>
            </a:extLst>
          </p:cNvPr>
          <p:cNvSpPr txBox="1"/>
          <p:nvPr/>
        </p:nvSpPr>
        <p:spPr>
          <a:xfrm>
            <a:off x="1512771" y="5432293"/>
            <a:ext cx="3417903" cy="276999"/>
          </a:xfrm>
          <a:prstGeom prst="rect">
            <a:avLst/>
          </a:prstGeom>
          <a:noFill/>
        </p:spPr>
        <p:txBody>
          <a:bodyPr wrap="square" rtlCol="0">
            <a:spAutoFit/>
          </a:bodyPr>
          <a:lstStyle/>
          <a:p>
            <a:pPr algn="ctr"/>
            <a:r>
              <a:rPr lang="es-CO" sz="1200" i="1">
                <a:effectLst/>
                <a:latin typeface="Times" panose="02020603050405020304" pitchFamily="18" charset="0"/>
                <a:ea typeface="Times New Roman" panose="02020603050405020304" pitchFamily="18" charset="0"/>
                <a:cs typeface="Lohit Devanagari"/>
              </a:rPr>
              <a:t>Tabla 2. Resultados iniciales </a:t>
            </a:r>
            <a:r>
              <a:rPr lang="es-CO" sz="1200" i="1" err="1">
                <a:effectLst/>
                <a:latin typeface="Times" panose="02020603050405020304" pitchFamily="18" charset="0"/>
                <a:ea typeface="Times New Roman" panose="02020603050405020304" pitchFamily="18" charset="0"/>
                <a:cs typeface="Lohit Devanagari"/>
              </a:rPr>
              <a:t>naive</a:t>
            </a:r>
            <a:r>
              <a:rPr lang="es-CO" sz="1200" i="1">
                <a:effectLst/>
                <a:latin typeface="Times" panose="02020603050405020304" pitchFamily="18" charset="0"/>
                <a:ea typeface="Times New Roman" panose="02020603050405020304" pitchFamily="18" charset="0"/>
                <a:cs typeface="Lohit Devanagari"/>
              </a:rPr>
              <a:t> Bayes</a:t>
            </a:r>
            <a:endParaRPr lang="es-CO" sz="1200"/>
          </a:p>
        </p:txBody>
      </p:sp>
      <p:sp>
        <p:nvSpPr>
          <p:cNvPr id="14" name="CuadroTexto 13">
            <a:extLst>
              <a:ext uri="{FF2B5EF4-FFF2-40B4-BE49-F238E27FC236}">
                <a16:creationId xmlns:a16="http://schemas.microsoft.com/office/drawing/2014/main" id="{70C193B0-1661-4075-B8AC-E1FAA4FE60EB}"/>
              </a:ext>
            </a:extLst>
          </p:cNvPr>
          <p:cNvSpPr txBox="1"/>
          <p:nvPr/>
        </p:nvSpPr>
        <p:spPr>
          <a:xfrm>
            <a:off x="7261325" y="2389170"/>
            <a:ext cx="3417903" cy="276999"/>
          </a:xfrm>
          <a:prstGeom prst="rect">
            <a:avLst/>
          </a:prstGeom>
          <a:noFill/>
        </p:spPr>
        <p:txBody>
          <a:bodyPr wrap="square" rtlCol="0">
            <a:spAutoFit/>
          </a:bodyPr>
          <a:lstStyle/>
          <a:p>
            <a:pPr algn="ctr"/>
            <a:r>
              <a:rPr lang="es-CO" sz="1200" i="1">
                <a:effectLst/>
                <a:latin typeface="Times" panose="02020603050405020304" pitchFamily="18" charset="0"/>
                <a:ea typeface="Times New Roman" panose="02020603050405020304" pitchFamily="18" charset="0"/>
                <a:cs typeface="Lohit Devanagari"/>
              </a:rPr>
              <a:t>Tabla 3. Resultados iniciales </a:t>
            </a:r>
            <a:r>
              <a:rPr lang="es-CO" sz="1200" i="1" err="1">
                <a:effectLst/>
                <a:latin typeface="Times" panose="02020603050405020304" pitchFamily="18" charset="0"/>
                <a:ea typeface="Times New Roman" panose="02020603050405020304" pitchFamily="18" charset="0"/>
                <a:cs typeface="Lohit Devanagari"/>
              </a:rPr>
              <a:t>Random</a:t>
            </a:r>
            <a:r>
              <a:rPr lang="es-CO" sz="1200" i="1">
                <a:effectLst/>
                <a:latin typeface="Times" panose="02020603050405020304" pitchFamily="18" charset="0"/>
                <a:ea typeface="Times New Roman" panose="02020603050405020304" pitchFamily="18" charset="0"/>
                <a:cs typeface="Lohit Devanagari"/>
              </a:rPr>
              <a:t> Forrest</a:t>
            </a:r>
            <a:endParaRPr lang="es-CO" sz="1200"/>
          </a:p>
        </p:txBody>
      </p:sp>
    </p:spTree>
    <p:extLst>
      <p:ext uri="{BB962C8B-B14F-4D97-AF65-F5344CB8AC3E}">
        <p14:creationId xmlns:p14="http://schemas.microsoft.com/office/powerpoint/2010/main" val="2144877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14432A6D-4C2C-4B8F-BD7B-4BA0B011EFA6}"/>
              </a:ext>
            </a:extLst>
          </p:cNvPr>
          <p:cNvSpPr txBox="1"/>
          <p:nvPr/>
        </p:nvSpPr>
        <p:spPr>
          <a:xfrm>
            <a:off x="133164" y="967154"/>
            <a:ext cx="6822637" cy="646331"/>
          </a:xfrm>
          <a:prstGeom prst="rect">
            <a:avLst/>
          </a:prstGeom>
          <a:noFill/>
        </p:spPr>
        <p:txBody>
          <a:bodyPr wrap="square" rtlCol="0">
            <a:spAutoFit/>
          </a:bodyPr>
          <a:lstStyle/>
          <a:p>
            <a:r>
              <a:rPr lang="es-CO" sz="3600">
                <a:latin typeface="+mj-lt"/>
              </a:rPr>
              <a:t>Generación de Modelo Base</a:t>
            </a:r>
          </a:p>
        </p:txBody>
      </p:sp>
      <p:pic>
        <p:nvPicPr>
          <p:cNvPr id="5" name="output_free">
            <a:hlinkClick r:id="" action="ppaction://media"/>
            <a:extLst>
              <a:ext uri="{FF2B5EF4-FFF2-40B4-BE49-F238E27FC236}">
                <a16:creationId xmlns:a16="http://schemas.microsoft.com/office/drawing/2014/main" id="{631E7C4E-C563-45E0-8FD9-C1AC51DC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sp>
        <p:nvSpPr>
          <p:cNvPr id="10" name="CuadroTexto 9">
            <a:extLst>
              <a:ext uri="{FF2B5EF4-FFF2-40B4-BE49-F238E27FC236}">
                <a16:creationId xmlns:a16="http://schemas.microsoft.com/office/drawing/2014/main" id="{028BCC5E-70C4-49A0-896B-66A40BF2C4FF}"/>
              </a:ext>
            </a:extLst>
          </p:cNvPr>
          <p:cNvSpPr txBox="1"/>
          <p:nvPr/>
        </p:nvSpPr>
        <p:spPr>
          <a:xfrm>
            <a:off x="960268" y="2669427"/>
            <a:ext cx="10271464" cy="1703480"/>
          </a:xfrm>
          <a:prstGeom prst="rect">
            <a:avLst/>
          </a:prstGeom>
          <a:noFill/>
        </p:spPr>
        <p:txBody>
          <a:bodyPr wrap="square">
            <a:spAutoFit/>
          </a:bodyPr>
          <a:lstStyle/>
          <a:p>
            <a:pPr algn="just">
              <a:lnSpc>
                <a:spcPct val="150000"/>
              </a:lnSpc>
            </a:pPr>
            <a:r>
              <a:rPr lang="es-CO"/>
              <a:t>En las tablas 2 y 3 se aprecia que los resultados de los modelos iniciales o base tienen un F1 Score de 0.31 y 0.47, lo cual quiere decir que los modelos que se tienen que elaborar con las técnicas de aprendizaje profundo y más adelante con algoritmos genéticos tienen que mejorar estos resultados. </a:t>
            </a:r>
          </a:p>
        </p:txBody>
      </p:sp>
    </p:spTree>
    <p:extLst>
      <p:ext uri="{BB962C8B-B14F-4D97-AF65-F5344CB8AC3E}">
        <p14:creationId xmlns:p14="http://schemas.microsoft.com/office/powerpoint/2010/main" val="1660419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xkit-digital-neural-network-in-motion-17997-medium">
            <a:hlinkClick r:id="" action="ppaction://media"/>
            <a:extLst>
              <a:ext uri="{FF2B5EF4-FFF2-40B4-BE49-F238E27FC236}">
                <a16:creationId xmlns:a16="http://schemas.microsoft.com/office/drawing/2014/main" id="{B45DFA77-0307-4053-969E-EC4BFD6B88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pic>
        <p:nvPicPr>
          <p:cNvPr id="3" name="Imagen 2">
            <a:extLst>
              <a:ext uri="{FF2B5EF4-FFF2-40B4-BE49-F238E27FC236}">
                <a16:creationId xmlns:a16="http://schemas.microsoft.com/office/drawing/2014/main" id="{8E8B6FDD-1647-4BED-9341-B6A11A47E9E3}"/>
              </a:ext>
            </a:extLst>
          </p:cNvPr>
          <p:cNvPicPr>
            <a:picLocks noChangeAspect="1"/>
          </p:cNvPicPr>
          <p:nvPr/>
        </p:nvPicPr>
        <p:blipFill>
          <a:blip r:embed="rId7">
            <a:alphaModFix amt="85000"/>
          </a:blip>
          <a:stretch>
            <a:fillRect/>
          </a:stretch>
        </p:blipFill>
        <p:spPr>
          <a:xfrm>
            <a:off x="0" y="0"/>
            <a:ext cx="12192000" cy="6858000"/>
          </a:xfrm>
          <a:prstGeom prst="rect">
            <a:avLst/>
          </a:prstGeom>
        </p:spPr>
      </p:pic>
      <p:sp>
        <p:nvSpPr>
          <p:cNvPr id="8" name="CuadroTexto 7">
            <a:extLst>
              <a:ext uri="{FF2B5EF4-FFF2-40B4-BE49-F238E27FC236}">
                <a16:creationId xmlns:a16="http://schemas.microsoft.com/office/drawing/2014/main" id="{AF3273F6-40B7-4CA4-873B-7F04BE906356}"/>
              </a:ext>
            </a:extLst>
          </p:cNvPr>
          <p:cNvSpPr txBox="1"/>
          <p:nvPr/>
        </p:nvSpPr>
        <p:spPr>
          <a:xfrm>
            <a:off x="133164" y="967154"/>
            <a:ext cx="7164281" cy="646331"/>
          </a:xfrm>
          <a:prstGeom prst="rect">
            <a:avLst/>
          </a:prstGeom>
          <a:noFill/>
        </p:spPr>
        <p:txBody>
          <a:bodyPr wrap="square" rtlCol="0">
            <a:spAutoFit/>
          </a:bodyPr>
          <a:lstStyle/>
          <a:p>
            <a:r>
              <a:rPr lang="es-CO" sz="3600">
                <a:latin typeface="+mj-lt"/>
              </a:rPr>
              <a:t>Implementación de Red Neuronal</a:t>
            </a:r>
          </a:p>
        </p:txBody>
      </p:sp>
      <p:pic>
        <p:nvPicPr>
          <p:cNvPr id="9" name="output_free">
            <a:hlinkClick r:id="" action="ppaction://media"/>
            <a:extLst>
              <a:ext uri="{FF2B5EF4-FFF2-40B4-BE49-F238E27FC236}">
                <a16:creationId xmlns:a16="http://schemas.microsoft.com/office/drawing/2014/main" id="{945B85E3-95C0-45F6-8816-0C41C15E7801}"/>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sp>
        <p:nvSpPr>
          <p:cNvPr id="11" name="CuadroTexto 10">
            <a:extLst>
              <a:ext uri="{FF2B5EF4-FFF2-40B4-BE49-F238E27FC236}">
                <a16:creationId xmlns:a16="http://schemas.microsoft.com/office/drawing/2014/main" id="{7603ECCA-D8C1-48C9-B6F4-215FB5783468}"/>
              </a:ext>
            </a:extLst>
          </p:cNvPr>
          <p:cNvSpPr txBox="1"/>
          <p:nvPr/>
        </p:nvSpPr>
        <p:spPr>
          <a:xfrm>
            <a:off x="1331655" y="2696060"/>
            <a:ext cx="9568649" cy="2344168"/>
          </a:xfrm>
          <a:prstGeom prst="rect">
            <a:avLst/>
          </a:prstGeom>
          <a:noFill/>
        </p:spPr>
        <p:txBody>
          <a:bodyPr wrap="square" lIns="91440" tIns="45720" rIns="91440" bIns="45720" anchor="t">
            <a:spAutoFit/>
          </a:bodyPr>
          <a:lstStyle/>
          <a:p>
            <a:pPr algn="just">
              <a:lnSpc>
                <a:spcPct val="150000"/>
              </a:lnSpc>
            </a:pPr>
            <a:r>
              <a:rPr lang="es-CO" sz="2000"/>
              <a:t>Después de tener una línea de base para poder comparar los desempeños del modelo con algoritmos de aprendizaje profundo, se procede a crear la topología de la red neuronal. Para ello, se implementó la librería de Python </a:t>
            </a:r>
            <a:r>
              <a:rPr lang="es-CO" sz="2000" b="1" err="1"/>
              <a:t>tensorflow.keras</a:t>
            </a:r>
            <a:r>
              <a:rPr lang="es-CO" sz="2000"/>
              <a:t> con la cual se puede diseñar la topología de una red neuronal fácilmente. </a:t>
            </a:r>
          </a:p>
        </p:txBody>
      </p:sp>
    </p:spTree>
    <p:extLst>
      <p:ext uri="{BB962C8B-B14F-4D97-AF65-F5344CB8AC3E}">
        <p14:creationId xmlns:p14="http://schemas.microsoft.com/office/powerpoint/2010/main" val="2364195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4"/>
                                        </p:tgtEl>
                                      </p:cBhvr>
                                    </p:cmd>
                                  </p:childTnLst>
                                </p:cTn>
                              </p:par>
                              <p:par>
                                <p:cTn id="7" presetID="1" presetClass="mediacall" presetSubtype="0" fill="hold" nodeType="withEffect">
                                  <p:stCondLst>
                                    <p:cond delay="0"/>
                                  </p:stCondLst>
                                  <p:childTnLst>
                                    <p:cmd type="call" cmd="playFrom(0.0)">
                                      <p:cBhvr>
                                        <p:cTn id="8" dur="240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9"/>
                                        </p:tgtEl>
                                      </p:cBhvr>
                                    </p:cmd>
                                  </p:childTnLst>
                                </p:cTn>
                              </p:par>
                            </p:childTnLst>
                          </p:cTn>
                        </p:par>
                      </p:childTnLst>
                    </p:cTn>
                  </p:par>
                </p:childTnLst>
              </p:cTn>
              <p:nextCondLst>
                <p:cond evt="onClick" delay="0">
                  <p:tgtEl>
                    <p:spTgt spid="9"/>
                  </p:tgtEl>
                </p:cond>
              </p:nextCondLst>
            </p:seq>
            <p:video>
              <p:cMediaNode vol="80000" mute="1">
                <p:cTn id="20" repeatCount="indefinite" fill="hold" display="0">
                  <p:stCondLst>
                    <p:cond delay="indefinite"/>
                  </p:stCondLst>
                </p:cTn>
                <p:tgtEl>
                  <p:spTgt spid="9"/>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14432A6D-4C2C-4B8F-BD7B-4BA0B011EFA6}"/>
              </a:ext>
            </a:extLst>
          </p:cNvPr>
          <p:cNvSpPr txBox="1"/>
          <p:nvPr/>
        </p:nvSpPr>
        <p:spPr>
          <a:xfrm>
            <a:off x="316044" y="4929554"/>
            <a:ext cx="6822637" cy="646331"/>
          </a:xfrm>
          <a:prstGeom prst="rect">
            <a:avLst/>
          </a:prstGeom>
          <a:noFill/>
        </p:spPr>
        <p:txBody>
          <a:bodyPr wrap="square" rtlCol="0">
            <a:spAutoFit/>
          </a:bodyPr>
          <a:lstStyle/>
          <a:p>
            <a:r>
              <a:rPr lang="es-CO" sz="3600">
                <a:latin typeface="+mj-lt"/>
              </a:rPr>
              <a:t>Protocolo Experimental</a:t>
            </a:r>
          </a:p>
        </p:txBody>
      </p:sp>
      <p:pic>
        <p:nvPicPr>
          <p:cNvPr id="5" name="output_free">
            <a:hlinkClick r:id="" action="ppaction://media"/>
            <a:extLst>
              <a:ext uri="{FF2B5EF4-FFF2-40B4-BE49-F238E27FC236}">
                <a16:creationId xmlns:a16="http://schemas.microsoft.com/office/drawing/2014/main" id="{631E7C4E-C563-45E0-8FD9-C1AC51DC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schemeClr val="bg2">
                <a:shade val="45000"/>
                <a:satMod val="135000"/>
              </a:schemeClr>
              <a:prstClr val="white"/>
            </a:duotone>
            <a:lum contrast="40000"/>
          </a:blip>
          <a:srcRect l="11666" t="16852" r="12500" b="17963"/>
          <a:stretch/>
        </p:blipFill>
        <p:spPr>
          <a:xfrm>
            <a:off x="10308499" y="5872480"/>
            <a:ext cx="1883502" cy="910704"/>
          </a:xfrm>
          <a:prstGeom prst="wave">
            <a:avLst>
              <a:gd name="adj1" fmla="val 12500"/>
              <a:gd name="adj2" fmla="val -4461"/>
            </a:avLst>
          </a:prstGeom>
          <a:ln>
            <a:noFill/>
          </a:ln>
          <a:effectLst>
            <a:softEdge rad="215900"/>
          </a:effectLst>
        </p:spPr>
      </p:pic>
      <p:sp>
        <p:nvSpPr>
          <p:cNvPr id="8" name="CuadroTexto 7">
            <a:extLst>
              <a:ext uri="{FF2B5EF4-FFF2-40B4-BE49-F238E27FC236}">
                <a16:creationId xmlns:a16="http://schemas.microsoft.com/office/drawing/2014/main" id="{210A10AB-177A-4995-8AD8-0FC002D13949}"/>
              </a:ext>
            </a:extLst>
          </p:cNvPr>
          <p:cNvSpPr txBox="1"/>
          <p:nvPr/>
        </p:nvSpPr>
        <p:spPr>
          <a:xfrm>
            <a:off x="1311675" y="1546497"/>
            <a:ext cx="9568649" cy="1882503"/>
          </a:xfrm>
          <a:prstGeom prst="rect">
            <a:avLst/>
          </a:prstGeom>
          <a:noFill/>
        </p:spPr>
        <p:txBody>
          <a:bodyPr wrap="square" lIns="91440" tIns="45720" rIns="91440" bIns="45720" anchor="t">
            <a:spAutoFit/>
          </a:bodyPr>
          <a:lstStyle/>
          <a:p>
            <a:pPr algn="just">
              <a:lnSpc>
                <a:spcPct val="150000"/>
              </a:lnSpc>
            </a:pPr>
            <a:r>
              <a:rPr lang="es-CO" sz="2000"/>
              <a:t>La validación experimental se realizará utilizando diferentes características de la base de datos, donde se varían las características de los insumos de entrada de la red neuronal en función de maximizar la precisión de la clasificación y poder concluir cuales son las características que le generan mayor valor al modelo. </a:t>
            </a:r>
          </a:p>
        </p:txBody>
      </p:sp>
    </p:spTree>
    <p:extLst>
      <p:ext uri="{BB962C8B-B14F-4D97-AF65-F5344CB8AC3E}">
        <p14:creationId xmlns:p14="http://schemas.microsoft.com/office/powerpoint/2010/main" val="79779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4930BBBA-6F9F-4D27-AD61-45935240C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FED5ABE-AA8E-4BAE-B923-EB99ABDE02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pic>
        <p:nvPicPr>
          <p:cNvPr id="25" name="Picture 24">
            <a:extLst>
              <a:ext uri="{FF2B5EF4-FFF2-40B4-BE49-F238E27FC236}">
                <a16:creationId xmlns:a16="http://schemas.microsoft.com/office/drawing/2014/main" id="{E0811D79-2C71-4B37-82AD-761836DCBD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27" name="Rectangle 26">
            <a:extLst>
              <a:ext uri="{FF2B5EF4-FFF2-40B4-BE49-F238E27FC236}">
                <a16:creationId xmlns:a16="http://schemas.microsoft.com/office/drawing/2014/main" id="{929B6C0D-2AB5-4965-B573-1D00F1D0B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CuadroTexto 5">
            <a:extLst>
              <a:ext uri="{FF2B5EF4-FFF2-40B4-BE49-F238E27FC236}">
                <a16:creationId xmlns:a16="http://schemas.microsoft.com/office/drawing/2014/main" id="{14432A6D-4C2C-4B8F-BD7B-4BA0B011EFA6}"/>
              </a:ext>
            </a:extLst>
          </p:cNvPr>
          <p:cNvSpPr txBox="1"/>
          <p:nvPr/>
        </p:nvSpPr>
        <p:spPr>
          <a:xfrm>
            <a:off x="680322" y="2403231"/>
            <a:ext cx="5192940" cy="2133600"/>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5400">
                <a:latin typeface="+mj-lt"/>
                <a:ea typeface="+mj-ea"/>
                <a:cs typeface="+mj-cs"/>
              </a:rPr>
              <a:t>Protocolo Experimental</a:t>
            </a:r>
          </a:p>
        </p:txBody>
      </p:sp>
      <p:pic>
        <p:nvPicPr>
          <p:cNvPr id="5" name="output_free">
            <a:hlinkClick r:id="" action="ppaction://media"/>
            <a:extLst>
              <a:ext uri="{FF2B5EF4-FFF2-40B4-BE49-F238E27FC236}">
                <a16:creationId xmlns:a16="http://schemas.microsoft.com/office/drawing/2014/main" id="{631E7C4E-C563-45E0-8FD9-C1AC51DC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duotone>
              <a:schemeClr val="bg2">
                <a:shade val="45000"/>
                <a:satMod val="135000"/>
              </a:schemeClr>
              <a:prstClr val="white"/>
            </a:duotone>
            <a:lum contrast="40000"/>
          </a:blip>
          <a:srcRect l="11666" t="16852" r="12500" b="17963"/>
          <a:stretch/>
        </p:blipFill>
        <p:spPr>
          <a:xfrm>
            <a:off x="10308499" y="5872480"/>
            <a:ext cx="1883502" cy="910704"/>
          </a:xfrm>
          <a:prstGeom prst="wave">
            <a:avLst>
              <a:gd name="adj1" fmla="val 12500"/>
              <a:gd name="adj2" fmla="val -4461"/>
            </a:avLst>
          </a:prstGeom>
          <a:ln>
            <a:noFill/>
          </a:ln>
          <a:effectLst>
            <a:softEdge rad="215900"/>
          </a:effectLst>
        </p:spPr>
      </p:pic>
      <p:graphicFrame>
        <p:nvGraphicFramePr>
          <p:cNvPr id="2" name="Tabla 1">
            <a:extLst>
              <a:ext uri="{FF2B5EF4-FFF2-40B4-BE49-F238E27FC236}">
                <a16:creationId xmlns:a16="http://schemas.microsoft.com/office/drawing/2014/main" id="{D6781737-2CBE-4C0C-83B3-B1284B3D1E10}"/>
              </a:ext>
            </a:extLst>
          </p:cNvPr>
          <p:cNvGraphicFramePr>
            <a:graphicFrameLocks noGrp="1"/>
          </p:cNvGraphicFramePr>
          <p:nvPr>
            <p:extLst>
              <p:ext uri="{D42A27DB-BD31-4B8C-83A1-F6EECF244321}">
                <p14:modId xmlns:p14="http://schemas.microsoft.com/office/powerpoint/2010/main" val="3634093406"/>
              </p:ext>
            </p:extLst>
          </p:nvPr>
        </p:nvGraphicFramePr>
        <p:xfrm>
          <a:off x="6869671" y="640080"/>
          <a:ext cx="4542308" cy="5899565"/>
        </p:xfrm>
        <a:graphic>
          <a:graphicData uri="http://schemas.openxmlformats.org/drawingml/2006/table">
            <a:tbl>
              <a:tblPr firstRow="1" firstCol="1" bandRow="1"/>
              <a:tblGrid>
                <a:gridCol w="1247144">
                  <a:extLst>
                    <a:ext uri="{9D8B030D-6E8A-4147-A177-3AD203B41FA5}">
                      <a16:colId xmlns:a16="http://schemas.microsoft.com/office/drawing/2014/main" val="2463993468"/>
                    </a:ext>
                  </a:extLst>
                </a:gridCol>
                <a:gridCol w="2210420">
                  <a:extLst>
                    <a:ext uri="{9D8B030D-6E8A-4147-A177-3AD203B41FA5}">
                      <a16:colId xmlns:a16="http://schemas.microsoft.com/office/drawing/2014/main" val="2601054086"/>
                    </a:ext>
                  </a:extLst>
                </a:gridCol>
                <a:gridCol w="1084744">
                  <a:extLst>
                    <a:ext uri="{9D8B030D-6E8A-4147-A177-3AD203B41FA5}">
                      <a16:colId xmlns:a16="http://schemas.microsoft.com/office/drawing/2014/main" val="3115987898"/>
                    </a:ext>
                  </a:extLst>
                </a:gridCol>
              </a:tblGrid>
              <a:tr h="491739">
                <a:tc>
                  <a:txBody>
                    <a:bodyPr/>
                    <a:lstStyle/>
                    <a:p>
                      <a:pPr indent="146050" algn="ctr" fontAlgn="ctr">
                        <a:spcBef>
                          <a:spcPts val="0"/>
                        </a:spcBef>
                        <a:spcAft>
                          <a:spcPts val="0"/>
                        </a:spcAft>
                      </a:pPr>
                      <a:r>
                        <a:rPr lang="es-CO" sz="1400" b="0" i="0" u="none" strike="noStrike">
                          <a:solidFill>
                            <a:srgbClr val="FFFFFF"/>
                          </a:solidFill>
                          <a:effectLst/>
                          <a:latin typeface="Times New Roman" panose="02020603050405020304" pitchFamily="18" charset="0"/>
                          <a:ea typeface="Times New Roman" panose="02020603050405020304" pitchFamily="18" charset="0"/>
                        </a:rPr>
                        <a:t>Escenario</a:t>
                      </a:r>
                      <a:endParaRPr lang="es-CO" sz="2500" b="0" i="0" u="none" strike="noStrike">
                        <a:effectLst/>
                        <a:latin typeface="Arial" panose="020B0604020202020204" pitchFamily="34" charset="0"/>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77777"/>
                    </a:solidFill>
                  </a:tcPr>
                </a:tc>
                <a:tc>
                  <a:txBody>
                    <a:bodyPr/>
                    <a:lstStyle/>
                    <a:p>
                      <a:pPr indent="146050" algn="ctr" fontAlgn="ctr">
                        <a:spcBef>
                          <a:spcPts val="0"/>
                        </a:spcBef>
                        <a:spcAft>
                          <a:spcPts val="0"/>
                        </a:spcAft>
                      </a:pPr>
                      <a:r>
                        <a:rPr lang="es-CO" sz="1400" b="0" i="0" u="none" strike="noStrike">
                          <a:solidFill>
                            <a:srgbClr val="FFFFFF"/>
                          </a:solidFill>
                          <a:effectLst/>
                          <a:latin typeface="Times New Roman" panose="02020603050405020304" pitchFamily="18" charset="0"/>
                          <a:ea typeface="Times New Roman" panose="02020603050405020304" pitchFamily="18" charset="0"/>
                        </a:rPr>
                        <a:t>Características</a:t>
                      </a:r>
                      <a:endParaRPr lang="es-CO" sz="2500" b="0" i="0" u="none" strike="noStrike">
                        <a:effectLst/>
                        <a:latin typeface="Arial" panose="020B0604020202020204" pitchFamily="34" charset="0"/>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77777"/>
                    </a:solidFill>
                  </a:tcPr>
                </a:tc>
                <a:tc>
                  <a:txBody>
                    <a:bodyPr/>
                    <a:lstStyle/>
                    <a:p>
                      <a:pPr indent="146050" algn="ctr" fontAlgn="ctr">
                        <a:spcBef>
                          <a:spcPts val="0"/>
                        </a:spcBef>
                        <a:spcAft>
                          <a:spcPts val="0"/>
                        </a:spcAft>
                      </a:pPr>
                      <a:r>
                        <a:rPr lang="es-CO" sz="1400" b="0" i="0" u="none" strike="noStrike">
                          <a:solidFill>
                            <a:srgbClr val="FFFFFF"/>
                          </a:solidFill>
                          <a:effectLst/>
                          <a:latin typeface="Times New Roman"/>
                          <a:ea typeface="Times New Roman" panose="02020603050405020304" pitchFamily="18" charset="0"/>
                        </a:rPr>
                        <a:t>Best F1 Score</a:t>
                      </a:r>
                      <a:endParaRPr lang="es-CO" sz="2500" b="0" i="0" u="none" strike="noStrike">
                        <a:effectLst/>
                        <a:latin typeface="Times New Roman"/>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77777"/>
                    </a:solidFill>
                  </a:tcPr>
                </a:tc>
                <a:extLst>
                  <a:ext uri="{0D108BD9-81ED-4DB2-BD59-A6C34878D82A}">
                    <a16:rowId xmlns:a16="http://schemas.microsoft.com/office/drawing/2014/main" val="4055402053"/>
                  </a:ext>
                </a:extLst>
              </a:tr>
              <a:tr h="491739">
                <a:tc>
                  <a:txBody>
                    <a:bodyPr/>
                    <a:lstStyle/>
                    <a:p>
                      <a:pPr indent="146050" algn="ctr" fontAlgn="t">
                        <a:spcBef>
                          <a:spcPts val="0"/>
                        </a:spcBef>
                        <a:spcAft>
                          <a:spcPts val="0"/>
                        </a:spcAft>
                      </a:pPr>
                      <a:r>
                        <a:rPr lang="es-ES" sz="1400" b="0" i="0" u="none" strike="noStrike">
                          <a:solidFill>
                            <a:schemeClr val="tx1"/>
                          </a:solidFill>
                          <a:effectLst/>
                          <a:latin typeface="+mn-lt"/>
                          <a:ea typeface="Times New Roman" panose="02020603050405020304" pitchFamily="18" charset="0"/>
                        </a:rPr>
                        <a:t>1</a:t>
                      </a:r>
                      <a:endParaRPr lang="es-ES" sz="2500" b="0"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Linea Base Random Forrest.</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0.47</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7265977"/>
                  </a:ext>
                </a:extLst>
              </a:tr>
              <a:tr h="491739">
                <a:tc>
                  <a:txBody>
                    <a:bodyPr/>
                    <a:lstStyle/>
                    <a:p>
                      <a:pPr indent="146050" algn="ctr" fontAlgn="t">
                        <a:spcBef>
                          <a:spcPts val="0"/>
                        </a:spcBef>
                        <a:spcAft>
                          <a:spcPts val="0"/>
                        </a:spcAft>
                      </a:pPr>
                      <a:r>
                        <a:rPr lang="es-ES" sz="1400" b="0" i="0" u="none" strike="noStrike">
                          <a:solidFill>
                            <a:schemeClr val="tx1"/>
                          </a:solidFill>
                          <a:effectLst/>
                          <a:latin typeface="+mn-lt"/>
                          <a:ea typeface="Times New Roman" panose="02020603050405020304" pitchFamily="18" charset="0"/>
                        </a:rPr>
                        <a:t>2</a:t>
                      </a:r>
                      <a:endParaRPr lang="es-ES" sz="2500" b="0"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Red neuronal predeterminada.</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0.43</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7465462"/>
                  </a:ext>
                </a:extLst>
              </a:tr>
              <a:tr h="491739">
                <a:tc>
                  <a:txBody>
                    <a:bodyPr/>
                    <a:lstStyle/>
                    <a:p>
                      <a:pPr indent="146050" algn="ctr" fontAlgn="t">
                        <a:spcBef>
                          <a:spcPts val="0"/>
                        </a:spcBef>
                        <a:spcAft>
                          <a:spcPts val="0"/>
                        </a:spcAft>
                      </a:pPr>
                      <a:r>
                        <a:rPr lang="es-ES" sz="1400" b="0" i="0" u="none" strike="noStrike">
                          <a:solidFill>
                            <a:schemeClr val="tx1"/>
                          </a:solidFill>
                          <a:effectLst/>
                          <a:latin typeface="+mn-lt"/>
                          <a:ea typeface="Times New Roman" panose="02020603050405020304" pitchFamily="18" charset="0"/>
                        </a:rPr>
                        <a:t>3</a:t>
                      </a:r>
                      <a:endParaRPr lang="es-ES" sz="2500" b="0"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Balanceando la base de datos.</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0.51</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0386909"/>
                  </a:ext>
                </a:extLst>
              </a:tr>
              <a:tr h="918873">
                <a:tc>
                  <a:txBody>
                    <a:bodyPr/>
                    <a:lstStyle/>
                    <a:p>
                      <a:pPr indent="146050" algn="ctr" fontAlgn="t">
                        <a:spcBef>
                          <a:spcPts val="0"/>
                        </a:spcBef>
                        <a:spcAft>
                          <a:spcPts val="0"/>
                        </a:spcAft>
                      </a:pPr>
                      <a:r>
                        <a:rPr lang="es-ES" sz="1400" b="0" i="0" u="none" strike="noStrike">
                          <a:solidFill>
                            <a:schemeClr val="tx1"/>
                          </a:solidFill>
                          <a:effectLst/>
                          <a:latin typeface="+mn-lt"/>
                          <a:ea typeface="Times New Roman" panose="02020603050405020304" pitchFamily="18" charset="0"/>
                        </a:rPr>
                        <a:t>4</a:t>
                      </a:r>
                      <a:endParaRPr lang="es-ES" sz="2500" b="0"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Balanceando la base de datos, incluyendo las variables de texto vectorizadas.</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0.57</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7249340"/>
                  </a:ext>
                </a:extLst>
              </a:tr>
              <a:tr h="1132440">
                <a:tc>
                  <a:txBody>
                    <a:bodyPr/>
                    <a:lstStyle/>
                    <a:p>
                      <a:pPr indent="146050" algn="ctr" fontAlgn="t">
                        <a:spcBef>
                          <a:spcPts val="0"/>
                        </a:spcBef>
                        <a:spcAft>
                          <a:spcPts val="0"/>
                        </a:spcAft>
                      </a:pPr>
                      <a:r>
                        <a:rPr lang="es-ES" sz="1400" b="0" i="0" u="none" strike="noStrike">
                          <a:solidFill>
                            <a:schemeClr val="tx1"/>
                          </a:solidFill>
                          <a:effectLst/>
                          <a:latin typeface="+mn-lt"/>
                          <a:ea typeface="Times New Roman" panose="02020603050405020304" pitchFamily="18" charset="0"/>
                        </a:rPr>
                        <a:t>5</a:t>
                      </a:r>
                      <a:endParaRPr lang="es-ES" sz="2500" b="0"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Balanceando la base de datos, usando técnicas de reducción de dimensionalidad de componentes principales.</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0.41</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7415806"/>
                  </a:ext>
                </a:extLst>
              </a:tr>
              <a:tr h="1559574">
                <a:tc>
                  <a:txBody>
                    <a:bodyPr/>
                    <a:lstStyle/>
                    <a:p>
                      <a:pPr indent="146050" algn="ctr" fontAlgn="t">
                        <a:spcBef>
                          <a:spcPts val="0"/>
                        </a:spcBef>
                        <a:spcAft>
                          <a:spcPts val="0"/>
                        </a:spcAft>
                      </a:pPr>
                      <a:r>
                        <a:rPr lang="es-ES" sz="1400" b="0" i="0" u="none" strike="noStrike">
                          <a:solidFill>
                            <a:schemeClr val="tx1"/>
                          </a:solidFill>
                          <a:effectLst/>
                          <a:latin typeface="+mn-lt"/>
                          <a:ea typeface="Times New Roman" panose="02020603050405020304" pitchFamily="18" charset="0"/>
                        </a:rPr>
                        <a:t>6</a:t>
                      </a:r>
                      <a:endParaRPr lang="es-ES" sz="2500" b="0"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Balanceando la base de datos, usando técnicas de reducción de dimensionalidad de componentes principales, incluyendo las variables de texto vectorizadas.</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46050" algn="ctr" fontAlgn="ctr">
                        <a:spcBef>
                          <a:spcPts val="0"/>
                        </a:spcBef>
                        <a:spcAft>
                          <a:spcPts val="0"/>
                        </a:spcAft>
                      </a:pPr>
                      <a:r>
                        <a:rPr lang="es-CO" sz="1400" b="1" i="0" u="none" strike="noStrike">
                          <a:solidFill>
                            <a:schemeClr val="tx1"/>
                          </a:solidFill>
                          <a:effectLst/>
                          <a:latin typeface="+mn-lt"/>
                          <a:ea typeface="Times New Roman" panose="02020603050405020304" pitchFamily="18" charset="0"/>
                        </a:rPr>
                        <a:t>0.43</a:t>
                      </a:r>
                      <a:endParaRPr lang="es-CO" sz="2500" b="1" i="0" u="none" strike="noStrike">
                        <a:solidFill>
                          <a:schemeClr val="tx1"/>
                        </a:solidFill>
                        <a:effectLst/>
                        <a:latin typeface="+mn-lt"/>
                      </a:endParaRPr>
                    </a:p>
                  </a:txBody>
                  <a:tcPr marL="96105" marR="96105" marT="1334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8073080"/>
                  </a:ext>
                </a:extLst>
              </a:tr>
            </a:tbl>
          </a:graphicData>
        </a:graphic>
      </p:graphicFrame>
      <p:sp>
        <p:nvSpPr>
          <p:cNvPr id="16" name="CuadroTexto 15">
            <a:extLst>
              <a:ext uri="{FF2B5EF4-FFF2-40B4-BE49-F238E27FC236}">
                <a16:creationId xmlns:a16="http://schemas.microsoft.com/office/drawing/2014/main" id="{4272213D-A9F6-4142-AD51-ACE49C06166D}"/>
              </a:ext>
            </a:extLst>
          </p:cNvPr>
          <p:cNvSpPr txBox="1"/>
          <p:nvPr/>
        </p:nvSpPr>
        <p:spPr>
          <a:xfrm>
            <a:off x="2628279" y="6331274"/>
            <a:ext cx="4238216" cy="276999"/>
          </a:xfrm>
          <a:prstGeom prst="rect">
            <a:avLst/>
          </a:prstGeom>
          <a:noFill/>
        </p:spPr>
        <p:txBody>
          <a:bodyPr wrap="square" rtlCol="0">
            <a:spAutoFit/>
          </a:bodyPr>
          <a:lstStyle/>
          <a:p>
            <a:pPr algn="r"/>
            <a:r>
              <a:rPr lang="es-CO" sz="1200" i="1">
                <a:effectLst/>
                <a:latin typeface="Times" panose="02020603050405020304" pitchFamily="18" charset="0"/>
                <a:ea typeface="Times New Roman" panose="02020603050405020304" pitchFamily="18" charset="0"/>
                <a:cs typeface="Lohit Devanagari"/>
              </a:rPr>
              <a:t>Tabla 4. Resumen de los resultados de la red neuronal</a:t>
            </a:r>
            <a:endParaRPr lang="es-CO" sz="1200"/>
          </a:p>
        </p:txBody>
      </p:sp>
    </p:spTree>
    <p:extLst>
      <p:ext uri="{BB962C8B-B14F-4D97-AF65-F5344CB8AC3E}">
        <p14:creationId xmlns:p14="http://schemas.microsoft.com/office/powerpoint/2010/main" val="186338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14432A6D-4C2C-4B8F-BD7B-4BA0B011EFA6}"/>
              </a:ext>
            </a:extLst>
          </p:cNvPr>
          <p:cNvSpPr txBox="1"/>
          <p:nvPr/>
        </p:nvSpPr>
        <p:spPr>
          <a:xfrm>
            <a:off x="316044" y="4929554"/>
            <a:ext cx="6822637" cy="646331"/>
          </a:xfrm>
          <a:prstGeom prst="rect">
            <a:avLst/>
          </a:prstGeom>
          <a:noFill/>
        </p:spPr>
        <p:txBody>
          <a:bodyPr wrap="square" rtlCol="0">
            <a:spAutoFit/>
          </a:bodyPr>
          <a:lstStyle/>
          <a:p>
            <a:r>
              <a:rPr lang="es-CO" sz="3600">
                <a:latin typeface="+mj-lt"/>
              </a:rPr>
              <a:t>Protocolo Experimental</a:t>
            </a:r>
          </a:p>
        </p:txBody>
      </p:sp>
      <p:pic>
        <p:nvPicPr>
          <p:cNvPr id="5" name="output_free">
            <a:hlinkClick r:id="" action="ppaction://media"/>
            <a:extLst>
              <a:ext uri="{FF2B5EF4-FFF2-40B4-BE49-F238E27FC236}">
                <a16:creationId xmlns:a16="http://schemas.microsoft.com/office/drawing/2014/main" id="{631E7C4E-C563-45E0-8FD9-C1AC51DC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schemeClr val="bg2">
                <a:shade val="45000"/>
                <a:satMod val="135000"/>
              </a:schemeClr>
              <a:prstClr val="white"/>
            </a:duotone>
            <a:lum contrast="40000"/>
          </a:blip>
          <a:srcRect l="11666" t="16852" r="12500" b="17963"/>
          <a:stretch/>
        </p:blipFill>
        <p:spPr>
          <a:xfrm>
            <a:off x="10308499" y="5872480"/>
            <a:ext cx="1883502" cy="910704"/>
          </a:xfrm>
          <a:prstGeom prst="wave">
            <a:avLst>
              <a:gd name="adj1" fmla="val 12500"/>
              <a:gd name="adj2" fmla="val -4461"/>
            </a:avLst>
          </a:prstGeom>
          <a:ln>
            <a:noFill/>
          </a:ln>
          <a:effectLst>
            <a:softEdge rad="215900"/>
          </a:effectLst>
        </p:spPr>
      </p:pic>
      <p:sp>
        <p:nvSpPr>
          <p:cNvPr id="8" name="CuadroTexto 7">
            <a:extLst>
              <a:ext uri="{FF2B5EF4-FFF2-40B4-BE49-F238E27FC236}">
                <a16:creationId xmlns:a16="http://schemas.microsoft.com/office/drawing/2014/main" id="{210A10AB-177A-4995-8AD8-0FC002D13949}"/>
              </a:ext>
            </a:extLst>
          </p:cNvPr>
          <p:cNvSpPr txBox="1"/>
          <p:nvPr/>
        </p:nvSpPr>
        <p:spPr>
          <a:xfrm>
            <a:off x="1311675" y="1282115"/>
            <a:ext cx="9568649" cy="2344168"/>
          </a:xfrm>
          <a:prstGeom prst="rect">
            <a:avLst/>
          </a:prstGeom>
          <a:noFill/>
        </p:spPr>
        <p:txBody>
          <a:bodyPr wrap="square" lIns="91440" tIns="45720" rIns="91440" bIns="45720" anchor="t">
            <a:spAutoFit/>
          </a:bodyPr>
          <a:lstStyle/>
          <a:p>
            <a:pPr algn="just">
              <a:lnSpc>
                <a:spcPct val="150000"/>
              </a:lnSpc>
            </a:pPr>
            <a:r>
              <a:rPr lang="es-CO" sz="2000"/>
              <a:t>En cada ejecución se utilizó un conjunto de entrenamiento y de prueba con los 17,000 registros, los cuales estaban distribuidos 70% y 30% respectivamente.  Por cada escenario se corrió una búsqueda de grilla con todo el espacio de búsqueda mencionado anteriormente. Para los algoritmos con mejores resultados se calculó la matriz de confusión para compararlo con los modelos de línea base. </a:t>
            </a:r>
          </a:p>
        </p:txBody>
      </p:sp>
    </p:spTree>
    <p:extLst>
      <p:ext uri="{BB962C8B-B14F-4D97-AF65-F5344CB8AC3E}">
        <p14:creationId xmlns:p14="http://schemas.microsoft.com/office/powerpoint/2010/main" val="1160872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A8E0E6F-92D7-4F6C-BFC6-D2FEEB405820}"/>
              </a:ext>
            </a:extLst>
          </p:cNvPr>
          <p:cNvSpPr>
            <a:spLocks noGrp="1"/>
          </p:cNvSpPr>
          <p:nvPr>
            <p:ph idx="1"/>
          </p:nvPr>
        </p:nvSpPr>
        <p:spPr/>
        <p:txBody>
          <a:bodyPr vert="horz" lIns="91440" tIns="45720" rIns="91440" bIns="45720" rtlCol="0" anchor="t">
            <a:normAutofit/>
          </a:bodyPr>
          <a:lstStyle/>
          <a:p>
            <a:pPr algn="just"/>
            <a:r>
              <a:rPr lang="es-CO" sz="2000"/>
              <a:t>Hoy en día existen muchas canciones con distintos géneros, las cuales son difíciles de clasificar y es subjetivo de acuerdo a la opinión de las personas</a:t>
            </a:r>
          </a:p>
          <a:p>
            <a:pPr algn="just"/>
            <a:endParaRPr lang="es-CO" sz="2000"/>
          </a:p>
          <a:p>
            <a:pPr algn="just"/>
            <a:r>
              <a:rPr lang="es-CO" sz="2000"/>
              <a:t>Según el CEO de Spotify salen aproximadamente 20000 canciones al día, evidentemente es muy difícil escucharlas todas para lograr clasificarlas.</a:t>
            </a:r>
          </a:p>
          <a:p>
            <a:pPr marL="0" indent="0" algn="just">
              <a:buNone/>
            </a:pPr>
            <a:endParaRPr lang="es-CO" sz="2000"/>
          </a:p>
          <a:p>
            <a:pPr algn="just"/>
            <a:r>
              <a:rPr lang="es-CO" sz="2000"/>
              <a:t>Hoy en día las plataformas aceptan los </a:t>
            </a:r>
            <a:r>
              <a:rPr lang="es-CO" sz="2000" err="1"/>
              <a:t>covers</a:t>
            </a:r>
            <a:r>
              <a:rPr lang="es-CO" sz="2000"/>
              <a:t> de las canciones originales, las cuales normalmente les cambian el género.</a:t>
            </a:r>
          </a:p>
        </p:txBody>
      </p:sp>
      <p:pic>
        <p:nvPicPr>
          <p:cNvPr id="4" name="Picture 4">
            <a:extLst>
              <a:ext uri="{FF2B5EF4-FFF2-40B4-BE49-F238E27FC236}">
                <a16:creationId xmlns:a16="http://schemas.microsoft.com/office/drawing/2014/main" id="{9EF432ED-2D1F-4105-8201-3B181BC88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455" y="5608120"/>
            <a:ext cx="3009090" cy="903903"/>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5A074902-0FE8-4F0B-BD55-97C021DDC9C6}"/>
              </a:ext>
            </a:extLst>
          </p:cNvPr>
          <p:cNvSpPr txBox="1">
            <a:spLocks/>
          </p:cNvSpPr>
          <p:nvPr/>
        </p:nvSpPr>
        <p:spPr>
          <a:xfrm>
            <a:off x="680321" y="1123359"/>
            <a:ext cx="2209183" cy="417565"/>
          </a:xfrm>
          <a:prstGeom prst="rect">
            <a:avLst/>
          </a:prstGeom>
        </p:spPr>
        <p:txBody>
          <a:bodyPr vert="horz" lIns="91440" tIns="45720" rIns="91440" bIns="45720" rtlCol="0" anchor="b">
            <a:normAutofit fontScale="250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4400" b="1"/>
              <a:t>Contexto</a:t>
            </a:r>
            <a:endParaRPr lang="es-CO" sz="2800" b="1"/>
          </a:p>
        </p:txBody>
      </p:sp>
      <p:sp>
        <p:nvSpPr>
          <p:cNvPr id="8" name="Título 1">
            <a:extLst>
              <a:ext uri="{FF2B5EF4-FFF2-40B4-BE49-F238E27FC236}">
                <a16:creationId xmlns:a16="http://schemas.microsoft.com/office/drawing/2014/main" id="{8B2B384E-D8FA-408B-AB50-077638742188}"/>
              </a:ext>
            </a:extLst>
          </p:cNvPr>
          <p:cNvSpPr txBox="1">
            <a:spLocks/>
          </p:cNvSpPr>
          <p:nvPr/>
        </p:nvSpPr>
        <p:spPr>
          <a:xfrm>
            <a:off x="1017641" y="-1155788"/>
            <a:ext cx="1534542"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latin typeface="+mn-lt"/>
              </a:rPr>
              <a:t>Objetivo</a:t>
            </a:r>
          </a:p>
        </p:txBody>
      </p:sp>
      <p:sp>
        <p:nvSpPr>
          <p:cNvPr id="9" name="Título 1">
            <a:extLst>
              <a:ext uri="{FF2B5EF4-FFF2-40B4-BE49-F238E27FC236}">
                <a16:creationId xmlns:a16="http://schemas.microsoft.com/office/drawing/2014/main" id="{2DB4E667-98E5-4761-A827-E21315FBDFB2}"/>
              </a:ext>
            </a:extLst>
          </p:cNvPr>
          <p:cNvSpPr txBox="1">
            <a:spLocks/>
          </p:cNvSpPr>
          <p:nvPr/>
        </p:nvSpPr>
        <p:spPr>
          <a:xfrm>
            <a:off x="-2878483" y="-355933"/>
            <a:ext cx="2586662" cy="3416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latin typeface="+mn-lt"/>
              </a:rPr>
              <a:t>Estado del Arte</a:t>
            </a:r>
          </a:p>
        </p:txBody>
      </p:sp>
      <p:sp>
        <p:nvSpPr>
          <p:cNvPr id="10" name="CuadroTexto 9">
            <a:extLst>
              <a:ext uri="{FF2B5EF4-FFF2-40B4-BE49-F238E27FC236}">
                <a16:creationId xmlns:a16="http://schemas.microsoft.com/office/drawing/2014/main" id="{34B040FA-A381-43D0-9412-8DF5279EDD05}"/>
              </a:ext>
            </a:extLst>
          </p:cNvPr>
          <p:cNvSpPr txBox="1"/>
          <p:nvPr/>
        </p:nvSpPr>
        <p:spPr>
          <a:xfrm>
            <a:off x="-5325263" y="2539386"/>
            <a:ext cx="3170303" cy="369332"/>
          </a:xfrm>
          <a:prstGeom prst="rect">
            <a:avLst/>
          </a:prstGeom>
          <a:noFill/>
        </p:spPr>
        <p:txBody>
          <a:bodyPr wrap="square" rtlCol="0">
            <a:spAutoFit/>
          </a:bodyPr>
          <a:lstStyle/>
          <a:p>
            <a:r>
              <a:rPr lang="es-CO"/>
              <a:t>Selección de Base de datos</a:t>
            </a:r>
          </a:p>
        </p:txBody>
      </p:sp>
      <p:sp>
        <p:nvSpPr>
          <p:cNvPr id="11" name="CuadroTexto 10">
            <a:extLst>
              <a:ext uri="{FF2B5EF4-FFF2-40B4-BE49-F238E27FC236}">
                <a16:creationId xmlns:a16="http://schemas.microsoft.com/office/drawing/2014/main" id="{33384074-02E9-46DC-B7A6-CF1F60133C24}"/>
              </a:ext>
            </a:extLst>
          </p:cNvPr>
          <p:cNvSpPr txBox="1"/>
          <p:nvPr/>
        </p:nvSpPr>
        <p:spPr>
          <a:xfrm>
            <a:off x="-3740112" y="5751523"/>
            <a:ext cx="3170303" cy="369332"/>
          </a:xfrm>
          <a:prstGeom prst="rect">
            <a:avLst/>
          </a:prstGeom>
          <a:noFill/>
        </p:spPr>
        <p:txBody>
          <a:bodyPr wrap="square" rtlCol="0">
            <a:spAutoFit/>
          </a:bodyPr>
          <a:lstStyle/>
          <a:p>
            <a:r>
              <a:rPr lang="es-CO"/>
              <a:t>Preprocesamiento de datos</a:t>
            </a:r>
          </a:p>
        </p:txBody>
      </p:sp>
      <p:sp>
        <p:nvSpPr>
          <p:cNvPr id="12" name="CuadroTexto 11">
            <a:extLst>
              <a:ext uri="{FF2B5EF4-FFF2-40B4-BE49-F238E27FC236}">
                <a16:creationId xmlns:a16="http://schemas.microsoft.com/office/drawing/2014/main" id="{D6B2B09D-A290-4A36-8EE3-7E1915A9C738}"/>
              </a:ext>
            </a:extLst>
          </p:cNvPr>
          <p:cNvSpPr txBox="1"/>
          <p:nvPr/>
        </p:nvSpPr>
        <p:spPr>
          <a:xfrm>
            <a:off x="5608064" y="-1213660"/>
            <a:ext cx="3336452" cy="369332"/>
          </a:xfrm>
          <a:prstGeom prst="rect">
            <a:avLst/>
          </a:prstGeom>
          <a:noFill/>
        </p:spPr>
        <p:txBody>
          <a:bodyPr wrap="square" rtlCol="0">
            <a:spAutoFit/>
          </a:bodyPr>
          <a:lstStyle/>
          <a:p>
            <a:r>
              <a:rPr lang="es-CO"/>
              <a:t>Imputación de valores</a:t>
            </a:r>
          </a:p>
        </p:txBody>
      </p:sp>
      <p:sp>
        <p:nvSpPr>
          <p:cNvPr id="13" name="CuadroTexto 12">
            <a:extLst>
              <a:ext uri="{FF2B5EF4-FFF2-40B4-BE49-F238E27FC236}">
                <a16:creationId xmlns:a16="http://schemas.microsoft.com/office/drawing/2014/main" id="{7E11A0FA-BA66-4360-888D-891A673A3AE4}"/>
              </a:ext>
            </a:extLst>
          </p:cNvPr>
          <p:cNvSpPr txBox="1"/>
          <p:nvPr/>
        </p:nvSpPr>
        <p:spPr>
          <a:xfrm>
            <a:off x="12709315" y="2539386"/>
            <a:ext cx="3336452" cy="369332"/>
          </a:xfrm>
          <a:prstGeom prst="rect">
            <a:avLst/>
          </a:prstGeom>
          <a:noFill/>
        </p:spPr>
        <p:txBody>
          <a:bodyPr wrap="square" rtlCol="0">
            <a:spAutoFit/>
          </a:bodyPr>
          <a:lstStyle/>
          <a:p>
            <a:r>
              <a:rPr lang="es-CO"/>
              <a:t>Estandarización de valores</a:t>
            </a:r>
          </a:p>
        </p:txBody>
      </p:sp>
      <p:sp>
        <p:nvSpPr>
          <p:cNvPr id="14" name="CuadroTexto 13">
            <a:extLst>
              <a:ext uri="{FF2B5EF4-FFF2-40B4-BE49-F238E27FC236}">
                <a16:creationId xmlns:a16="http://schemas.microsoft.com/office/drawing/2014/main" id="{9D8C7350-A5CA-4CE9-8D0D-F121AB655C8E}"/>
              </a:ext>
            </a:extLst>
          </p:cNvPr>
          <p:cNvSpPr txBox="1"/>
          <p:nvPr/>
        </p:nvSpPr>
        <p:spPr>
          <a:xfrm>
            <a:off x="13129463" y="5282822"/>
            <a:ext cx="3336452" cy="369332"/>
          </a:xfrm>
          <a:prstGeom prst="rect">
            <a:avLst/>
          </a:prstGeom>
          <a:noFill/>
        </p:spPr>
        <p:txBody>
          <a:bodyPr wrap="square" rtlCol="0">
            <a:spAutoFit/>
          </a:bodyPr>
          <a:lstStyle/>
          <a:p>
            <a:r>
              <a:rPr lang="es-CO"/>
              <a:t>Exploración de variables</a:t>
            </a:r>
          </a:p>
        </p:txBody>
      </p:sp>
      <p:sp>
        <p:nvSpPr>
          <p:cNvPr id="15" name="CuadroTexto 14">
            <a:extLst>
              <a:ext uri="{FF2B5EF4-FFF2-40B4-BE49-F238E27FC236}">
                <a16:creationId xmlns:a16="http://schemas.microsoft.com/office/drawing/2014/main" id="{648065A1-8B2D-4930-870B-183EADA1A4AC}"/>
              </a:ext>
            </a:extLst>
          </p:cNvPr>
          <p:cNvSpPr txBox="1"/>
          <p:nvPr/>
        </p:nvSpPr>
        <p:spPr>
          <a:xfrm>
            <a:off x="11230652" y="7444365"/>
            <a:ext cx="3336452" cy="369332"/>
          </a:xfrm>
          <a:prstGeom prst="rect">
            <a:avLst/>
          </a:prstGeom>
          <a:noFill/>
        </p:spPr>
        <p:txBody>
          <a:bodyPr wrap="square" rtlCol="0">
            <a:spAutoFit/>
          </a:bodyPr>
          <a:lstStyle/>
          <a:p>
            <a:r>
              <a:rPr lang="es-CO"/>
              <a:t>Implementación del modelo</a:t>
            </a:r>
          </a:p>
        </p:txBody>
      </p:sp>
      <p:sp>
        <p:nvSpPr>
          <p:cNvPr id="16" name="CuadroTexto 15">
            <a:extLst>
              <a:ext uri="{FF2B5EF4-FFF2-40B4-BE49-F238E27FC236}">
                <a16:creationId xmlns:a16="http://schemas.microsoft.com/office/drawing/2014/main" id="{9E9F63E1-EBB6-4EFE-A73C-D7CF0F31A62D}"/>
              </a:ext>
            </a:extLst>
          </p:cNvPr>
          <p:cNvSpPr txBox="1"/>
          <p:nvPr/>
        </p:nvSpPr>
        <p:spPr>
          <a:xfrm>
            <a:off x="5064313" y="8160827"/>
            <a:ext cx="3336452" cy="369332"/>
          </a:xfrm>
          <a:prstGeom prst="rect">
            <a:avLst/>
          </a:prstGeom>
          <a:noFill/>
        </p:spPr>
        <p:txBody>
          <a:bodyPr wrap="square" rtlCol="0">
            <a:spAutoFit/>
          </a:bodyPr>
          <a:lstStyle/>
          <a:p>
            <a:r>
              <a:rPr lang="es-CO"/>
              <a:t>Protocolo experimental</a:t>
            </a:r>
          </a:p>
        </p:txBody>
      </p:sp>
      <p:pic>
        <p:nvPicPr>
          <p:cNvPr id="17" name="output_free">
            <a:hlinkClick r:id="" action="ppaction://media"/>
            <a:extLst>
              <a:ext uri="{FF2B5EF4-FFF2-40B4-BE49-F238E27FC236}">
                <a16:creationId xmlns:a16="http://schemas.microsoft.com/office/drawing/2014/main" id="{BB23AC2F-0A24-47AC-9A95-E585C0C4A0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2695419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mute="1">
                <p:cTn id="12" repeatCount="indefinite" fill="hold" display="0">
                  <p:stCondLst>
                    <p:cond delay="indefinite"/>
                  </p:stCondLst>
                </p:cTn>
                <p:tgtEl>
                  <p:spTgt spid="17"/>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14432A6D-4C2C-4B8F-BD7B-4BA0B011EFA6}"/>
              </a:ext>
            </a:extLst>
          </p:cNvPr>
          <p:cNvSpPr txBox="1"/>
          <p:nvPr/>
        </p:nvSpPr>
        <p:spPr>
          <a:xfrm>
            <a:off x="316044" y="4929554"/>
            <a:ext cx="6822637" cy="646331"/>
          </a:xfrm>
          <a:prstGeom prst="rect">
            <a:avLst/>
          </a:prstGeom>
          <a:noFill/>
        </p:spPr>
        <p:txBody>
          <a:bodyPr wrap="square" rtlCol="0">
            <a:spAutoFit/>
          </a:bodyPr>
          <a:lstStyle/>
          <a:p>
            <a:r>
              <a:rPr lang="es-CO" sz="3600">
                <a:latin typeface="+mj-lt"/>
              </a:rPr>
              <a:t>Protocolo Experimental</a:t>
            </a:r>
          </a:p>
        </p:txBody>
      </p:sp>
      <p:pic>
        <p:nvPicPr>
          <p:cNvPr id="5" name="output_free">
            <a:hlinkClick r:id="" action="ppaction://media"/>
            <a:extLst>
              <a:ext uri="{FF2B5EF4-FFF2-40B4-BE49-F238E27FC236}">
                <a16:creationId xmlns:a16="http://schemas.microsoft.com/office/drawing/2014/main" id="{631E7C4E-C563-45E0-8FD9-C1AC51DC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schemeClr val="bg2">
                <a:shade val="45000"/>
                <a:satMod val="135000"/>
              </a:schemeClr>
              <a:prstClr val="white"/>
            </a:duotone>
            <a:lum contrast="40000"/>
          </a:blip>
          <a:srcRect l="11666" t="16852" r="12500" b="17963"/>
          <a:stretch/>
        </p:blipFill>
        <p:spPr>
          <a:xfrm>
            <a:off x="10308499" y="5872480"/>
            <a:ext cx="1883502" cy="910704"/>
          </a:xfrm>
          <a:prstGeom prst="wave">
            <a:avLst>
              <a:gd name="adj1" fmla="val 12500"/>
              <a:gd name="adj2" fmla="val -4461"/>
            </a:avLst>
          </a:prstGeom>
          <a:ln>
            <a:noFill/>
          </a:ln>
          <a:effectLst>
            <a:softEdge rad="215900"/>
          </a:effectLst>
        </p:spPr>
      </p:pic>
      <p:pic>
        <p:nvPicPr>
          <p:cNvPr id="7" name="Imagen 6" descr="Imagen de la pantalla de un celular con letras y números&#10;&#10;Descripción generada automáticamente con confianza baja">
            <a:extLst>
              <a:ext uri="{FF2B5EF4-FFF2-40B4-BE49-F238E27FC236}">
                <a16:creationId xmlns:a16="http://schemas.microsoft.com/office/drawing/2014/main" id="{027E6239-E01F-437A-A282-49A92A9364E6}"/>
              </a:ext>
            </a:extLst>
          </p:cNvPr>
          <p:cNvPicPr/>
          <p:nvPr/>
        </p:nvPicPr>
        <p:blipFill>
          <a:blip r:embed="rId6">
            <a:extLst>
              <a:ext uri="{28A0092B-C50C-407E-A947-70E740481C1C}">
                <a14:useLocalDpi xmlns:a14="http://schemas.microsoft.com/office/drawing/2010/main" val="0"/>
              </a:ext>
            </a:extLst>
          </a:blip>
          <a:stretch>
            <a:fillRect/>
          </a:stretch>
        </p:blipFill>
        <p:spPr>
          <a:xfrm>
            <a:off x="3631904" y="365760"/>
            <a:ext cx="4928192" cy="3990659"/>
          </a:xfrm>
          <a:prstGeom prst="rect">
            <a:avLst/>
          </a:prstGeom>
          <a:ln>
            <a:noFill/>
          </a:ln>
          <a:effectLst>
            <a:outerShdw blurRad="190500" algn="tl" rotWithShape="0">
              <a:srgbClr val="000000">
                <a:alpha val="70000"/>
              </a:srgbClr>
            </a:outerShdw>
          </a:effectLst>
        </p:spPr>
      </p:pic>
      <p:sp>
        <p:nvSpPr>
          <p:cNvPr id="17" name="CuadroTexto 16">
            <a:extLst>
              <a:ext uri="{FF2B5EF4-FFF2-40B4-BE49-F238E27FC236}">
                <a16:creationId xmlns:a16="http://schemas.microsoft.com/office/drawing/2014/main" id="{18A35ED4-AC50-4FC1-878B-659D30280619}"/>
              </a:ext>
            </a:extLst>
          </p:cNvPr>
          <p:cNvSpPr txBox="1"/>
          <p:nvPr/>
        </p:nvSpPr>
        <p:spPr>
          <a:xfrm>
            <a:off x="8735627" y="4079420"/>
            <a:ext cx="2752078" cy="276999"/>
          </a:xfrm>
          <a:prstGeom prst="rect">
            <a:avLst/>
          </a:prstGeom>
          <a:noFill/>
        </p:spPr>
        <p:txBody>
          <a:bodyPr wrap="square" rtlCol="0">
            <a:spAutoFit/>
          </a:bodyPr>
          <a:lstStyle/>
          <a:p>
            <a:r>
              <a:rPr lang="es-CO" sz="1200" i="1">
                <a:effectLst/>
                <a:latin typeface="Times" panose="02020603050405020304" pitchFamily="18" charset="0"/>
                <a:ea typeface="Times New Roman" panose="02020603050405020304" pitchFamily="18" charset="0"/>
                <a:cs typeface="Lohit Devanagari"/>
              </a:rPr>
              <a:t>Tabla 5. Resultados mejor red neuronal</a:t>
            </a:r>
            <a:endParaRPr lang="es-CO" sz="1200"/>
          </a:p>
        </p:txBody>
      </p:sp>
      <p:sp>
        <p:nvSpPr>
          <p:cNvPr id="19" name="Título 1">
            <a:extLst>
              <a:ext uri="{FF2B5EF4-FFF2-40B4-BE49-F238E27FC236}">
                <a16:creationId xmlns:a16="http://schemas.microsoft.com/office/drawing/2014/main" id="{E87402B1-92A7-42A8-85CD-F49834EDFD91}"/>
              </a:ext>
            </a:extLst>
          </p:cNvPr>
          <p:cNvSpPr txBox="1">
            <a:spLocks/>
          </p:cNvSpPr>
          <p:nvPr/>
        </p:nvSpPr>
        <p:spPr>
          <a:xfrm>
            <a:off x="431650" y="-1470322"/>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3600" b="1"/>
              <a:t>Estado del Arte</a:t>
            </a:r>
          </a:p>
        </p:txBody>
      </p:sp>
      <p:sp>
        <p:nvSpPr>
          <p:cNvPr id="21" name="Título 1">
            <a:extLst>
              <a:ext uri="{FF2B5EF4-FFF2-40B4-BE49-F238E27FC236}">
                <a16:creationId xmlns:a16="http://schemas.microsoft.com/office/drawing/2014/main" id="{7A51F1A6-2A57-4DEB-BABF-22A6BC060DEB}"/>
              </a:ext>
            </a:extLst>
          </p:cNvPr>
          <p:cNvSpPr txBox="1">
            <a:spLocks/>
          </p:cNvSpPr>
          <p:nvPr/>
        </p:nvSpPr>
        <p:spPr>
          <a:xfrm>
            <a:off x="-2878483" y="-355933"/>
            <a:ext cx="2586662" cy="3139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Objetivo</a:t>
            </a:r>
          </a:p>
        </p:txBody>
      </p:sp>
      <p:sp>
        <p:nvSpPr>
          <p:cNvPr id="23" name="CuadroTexto 22">
            <a:extLst>
              <a:ext uri="{FF2B5EF4-FFF2-40B4-BE49-F238E27FC236}">
                <a16:creationId xmlns:a16="http://schemas.microsoft.com/office/drawing/2014/main" id="{99100408-FAC3-4B9F-82C9-42553649BC37}"/>
              </a:ext>
            </a:extLst>
          </p:cNvPr>
          <p:cNvSpPr txBox="1"/>
          <p:nvPr/>
        </p:nvSpPr>
        <p:spPr>
          <a:xfrm>
            <a:off x="-5325263" y="2539386"/>
            <a:ext cx="3170303" cy="338554"/>
          </a:xfrm>
          <a:prstGeom prst="rect">
            <a:avLst/>
          </a:prstGeom>
          <a:noFill/>
        </p:spPr>
        <p:txBody>
          <a:bodyPr wrap="square" rtlCol="0">
            <a:spAutoFit/>
          </a:bodyPr>
          <a:lstStyle/>
          <a:p>
            <a:r>
              <a:rPr lang="es-CO" sz="1600"/>
              <a:t>Selección de Base de datos</a:t>
            </a:r>
          </a:p>
        </p:txBody>
      </p:sp>
      <p:sp>
        <p:nvSpPr>
          <p:cNvPr id="25" name="CuadroTexto 24">
            <a:extLst>
              <a:ext uri="{FF2B5EF4-FFF2-40B4-BE49-F238E27FC236}">
                <a16:creationId xmlns:a16="http://schemas.microsoft.com/office/drawing/2014/main" id="{42B6A296-C9E9-4AC9-8D47-B909A8CB8B84}"/>
              </a:ext>
            </a:extLst>
          </p:cNvPr>
          <p:cNvSpPr txBox="1"/>
          <p:nvPr/>
        </p:nvSpPr>
        <p:spPr>
          <a:xfrm>
            <a:off x="-3740112" y="5621050"/>
            <a:ext cx="3170303" cy="338554"/>
          </a:xfrm>
          <a:prstGeom prst="rect">
            <a:avLst/>
          </a:prstGeom>
          <a:noFill/>
        </p:spPr>
        <p:txBody>
          <a:bodyPr wrap="square" rtlCol="0">
            <a:spAutoFit/>
          </a:bodyPr>
          <a:lstStyle/>
          <a:p>
            <a:r>
              <a:rPr lang="es-CO" sz="1600"/>
              <a:t>Preprocesamiento de datos</a:t>
            </a:r>
          </a:p>
        </p:txBody>
      </p:sp>
      <p:sp>
        <p:nvSpPr>
          <p:cNvPr id="27" name="CuadroTexto 26">
            <a:extLst>
              <a:ext uri="{FF2B5EF4-FFF2-40B4-BE49-F238E27FC236}">
                <a16:creationId xmlns:a16="http://schemas.microsoft.com/office/drawing/2014/main" id="{6CE51CB3-3EAC-40E5-9C77-E0C18B960DB3}"/>
              </a:ext>
            </a:extLst>
          </p:cNvPr>
          <p:cNvSpPr txBox="1"/>
          <p:nvPr/>
        </p:nvSpPr>
        <p:spPr>
          <a:xfrm>
            <a:off x="5516624" y="-1344133"/>
            <a:ext cx="3336452" cy="338554"/>
          </a:xfrm>
          <a:prstGeom prst="rect">
            <a:avLst/>
          </a:prstGeom>
          <a:noFill/>
        </p:spPr>
        <p:txBody>
          <a:bodyPr wrap="square" rtlCol="0">
            <a:spAutoFit/>
          </a:bodyPr>
          <a:lstStyle/>
          <a:p>
            <a:r>
              <a:rPr lang="es-CO" sz="1600"/>
              <a:t>Imputación de valores</a:t>
            </a:r>
          </a:p>
        </p:txBody>
      </p:sp>
      <p:sp>
        <p:nvSpPr>
          <p:cNvPr id="29" name="CuadroTexto 28">
            <a:extLst>
              <a:ext uri="{FF2B5EF4-FFF2-40B4-BE49-F238E27FC236}">
                <a16:creationId xmlns:a16="http://schemas.microsoft.com/office/drawing/2014/main" id="{FD25E484-46CE-4743-81C1-4C893BA39AED}"/>
              </a:ext>
            </a:extLst>
          </p:cNvPr>
          <p:cNvSpPr txBox="1"/>
          <p:nvPr/>
        </p:nvSpPr>
        <p:spPr>
          <a:xfrm>
            <a:off x="12617875" y="2408913"/>
            <a:ext cx="3336452" cy="338554"/>
          </a:xfrm>
          <a:prstGeom prst="rect">
            <a:avLst/>
          </a:prstGeom>
          <a:noFill/>
        </p:spPr>
        <p:txBody>
          <a:bodyPr wrap="square" rtlCol="0">
            <a:spAutoFit/>
          </a:bodyPr>
          <a:lstStyle/>
          <a:p>
            <a:r>
              <a:rPr lang="es-CO" sz="1600"/>
              <a:t>Estandarización de valores</a:t>
            </a:r>
          </a:p>
        </p:txBody>
      </p:sp>
      <p:sp>
        <p:nvSpPr>
          <p:cNvPr id="31" name="CuadroTexto 30">
            <a:extLst>
              <a:ext uri="{FF2B5EF4-FFF2-40B4-BE49-F238E27FC236}">
                <a16:creationId xmlns:a16="http://schemas.microsoft.com/office/drawing/2014/main" id="{58222B37-8B67-418E-909E-6AC6E9B9394A}"/>
              </a:ext>
            </a:extLst>
          </p:cNvPr>
          <p:cNvSpPr txBox="1"/>
          <p:nvPr/>
        </p:nvSpPr>
        <p:spPr>
          <a:xfrm>
            <a:off x="13038023" y="5152349"/>
            <a:ext cx="3336452" cy="338554"/>
          </a:xfrm>
          <a:prstGeom prst="rect">
            <a:avLst/>
          </a:prstGeom>
          <a:noFill/>
        </p:spPr>
        <p:txBody>
          <a:bodyPr wrap="square" rtlCol="0">
            <a:spAutoFit/>
          </a:bodyPr>
          <a:lstStyle/>
          <a:p>
            <a:r>
              <a:rPr lang="es-CO" sz="1600"/>
              <a:t>Exploración de variables</a:t>
            </a:r>
          </a:p>
        </p:txBody>
      </p:sp>
      <p:sp>
        <p:nvSpPr>
          <p:cNvPr id="33" name="CuadroTexto 32">
            <a:extLst>
              <a:ext uri="{FF2B5EF4-FFF2-40B4-BE49-F238E27FC236}">
                <a16:creationId xmlns:a16="http://schemas.microsoft.com/office/drawing/2014/main" id="{A7B494D5-F322-4FB9-9D90-1EEF4FD0BB1E}"/>
              </a:ext>
            </a:extLst>
          </p:cNvPr>
          <p:cNvSpPr txBox="1"/>
          <p:nvPr/>
        </p:nvSpPr>
        <p:spPr>
          <a:xfrm>
            <a:off x="11139212" y="7313892"/>
            <a:ext cx="3336452" cy="338554"/>
          </a:xfrm>
          <a:prstGeom prst="rect">
            <a:avLst/>
          </a:prstGeom>
          <a:noFill/>
        </p:spPr>
        <p:txBody>
          <a:bodyPr wrap="square" rtlCol="0">
            <a:spAutoFit/>
          </a:bodyPr>
          <a:lstStyle/>
          <a:p>
            <a:r>
              <a:rPr lang="es-CO" sz="1600"/>
              <a:t>Implementación del modelo</a:t>
            </a:r>
          </a:p>
        </p:txBody>
      </p:sp>
      <p:sp>
        <p:nvSpPr>
          <p:cNvPr id="34" name="CuadroTexto 33">
            <a:extLst>
              <a:ext uri="{FF2B5EF4-FFF2-40B4-BE49-F238E27FC236}">
                <a16:creationId xmlns:a16="http://schemas.microsoft.com/office/drawing/2014/main" id="{EBE1B9DF-F8C5-4E53-A8C3-85F01F7364CA}"/>
              </a:ext>
            </a:extLst>
          </p:cNvPr>
          <p:cNvSpPr txBox="1"/>
          <p:nvPr/>
        </p:nvSpPr>
        <p:spPr>
          <a:xfrm>
            <a:off x="4972873" y="8030354"/>
            <a:ext cx="3336452" cy="338554"/>
          </a:xfrm>
          <a:prstGeom prst="rect">
            <a:avLst/>
          </a:prstGeom>
          <a:noFill/>
        </p:spPr>
        <p:txBody>
          <a:bodyPr wrap="square" rtlCol="0">
            <a:spAutoFit/>
          </a:bodyPr>
          <a:lstStyle/>
          <a:p>
            <a:r>
              <a:rPr lang="es-CO" sz="1600"/>
              <a:t>Protocolo experimental</a:t>
            </a:r>
          </a:p>
        </p:txBody>
      </p:sp>
      <p:sp>
        <p:nvSpPr>
          <p:cNvPr id="35" name="Título 1">
            <a:extLst>
              <a:ext uri="{FF2B5EF4-FFF2-40B4-BE49-F238E27FC236}">
                <a16:creationId xmlns:a16="http://schemas.microsoft.com/office/drawing/2014/main" id="{C48E1342-508B-4DD6-BFF9-D832E1E53742}"/>
              </a:ext>
            </a:extLst>
          </p:cNvPr>
          <p:cNvSpPr txBox="1">
            <a:spLocks/>
          </p:cNvSpPr>
          <p:nvPr/>
        </p:nvSpPr>
        <p:spPr>
          <a:xfrm>
            <a:off x="0" y="7982121"/>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Contexto</a:t>
            </a:r>
          </a:p>
        </p:txBody>
      </p:sp>
    </p:spTree>
    <p:extLst>
      <p:ext uri="{BB962C8B-B14F-4D97-AF65-F5344CB8AC3E}">
        <p14:creationId xmlns:p14="http://schemas.microsoft.com/office/powerpoint/2010/main" val="92905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xkit-green-virtual-musical-waveform-19356-medium">
            <a:hlinkClick r:id="" action="ppaction://media"/>
            <a:extLst>
              <a:ext uri="{FF2B5EF4-FFF2-40B4-BE49-F238E27FC236}">
                <a16:creationId xmlns:a16="http://schemas.microsoft.com/office/drawing/2014/main" id="{ED398133-58F7-4203-91FF-5B68C6FC0284}"/>
              </a:ext>
            </a:extLst>
          </p:cNvPr>
          <p:cNvPicPr>
            <a:picLocks noChangeAspect="1"/>
          </p:cNvPicPr>
          <p:nvPr>
            <a:videoFile r:link="rId2"/>
            <p:extLst>
              <p:ext uri="{DAA4B4D4-6D71-4841-9C94-3DE7FCFB9230}">
                <p14:media xmlns:p14="http://schemas.microsoft.com/office/powerpoint/2010/main" r:embed="rId1"/>
              </p:ext>
            </p:extLst>
          </p:nvPr>
        </p:nvPicPr>
        <p:blipFill>
          <a:blip r:embed="rId4">
            <a:grayscl/>
            <a:lum bright="-56000" contrast="-40000"/>
          </a:blip>
          <a:stretch>
            <a:fillRect/>
          </a:stretch>
        </p:blipFill>
        <p:spPr>
          <a:xfrm>
            <a:off x="3177" y="0"/>
            <a:ext cx="7531478" cy="6858000"/>
          </a:xfrm>
          <a:prstGeom prst="rect">
            <a:avLst/>
          </a:prstGeom>
        </p:spPr>
      </p:pic>
      <p:pic>
        <p:nvPicPr>
          <p:cNvPr id="5" name="Imagen 4">
            <a:extLst>
              <a:ext uri="{FF2B5EF4-FFF2-40B4-BE49-F238E27FC236}">
                <a16:creationId xmlns:a16="http://schemas.microsoft.com/office/drawing/2014/main" id="{733ED89D-9DAC-47BA-9F31-B28915EEFE3C}"/>
              </a:ext>
            </a:extLst>
          </p:cNvPr>
          <p:cNvPicPr>
            <a:picLocks noChangeAspect="1"/>
          </p:cNvPicPr>
          <p:nvPr/>
        </p:nvPicPr>
        <p:blipFill rotWithShape="1">
          <a:blip r:embed="rId5">
            <a:alphaModFix amt="85000"/>
          </a:blip>
          <a:srcRect l="-175" r="38601"/>
          <a:stretch/>
        </p:blipFill>
        <p:spPr>
          <a:xfrm>
            <a:off x="-60961" y="13736"/>
            <a:ext cx="7615857" cy="6874744"/>
          </a:xfrm>
          <a:prstGeom prst="rect">
            <a:avLst/>
          </a:prstGeom>
        </p:spPr>
      </p:pic>
      <p:sp>
        <p:nvSpPr>
          <p:cNvPr id="6" name="Título 1">
            <a:extLst>
              <a:ext uri="{FF2B5EF4-FFF2-40B4-BE49-F238E27FC236}">
                <a16:creationId xmlns:a16="http://schemas.microsoft.com/office/drawing/2014/main" id="{D45B7F8D-98F0-436A-9E9A-E561B7346B21}"/>
              </a:ext>
            </a:extLst>
          </p:cNvPr>
          <p:cNvSpPr txBox="1">
            <a:spLocks/>
          </p:cNvSpPr>
          <p:nvPr/>
        </p:nvSpPr>
        <p:spPr>
          <a:xfrm>
            <a:off x="8474075" y="2714625"/>
            <a:ext cx="3717925" cy="16605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s-CO" sz="2800">
                <a:solidFill>
                  <a:srgbClr val="FFFFFF"/>
                </a:solidFill>
              </a:rPr>
              <a:t>Sistema de Clasificación de Géneros Musicales para Plataformas de Streaming</a:t>
            </a:r>
            <a:endParaRPr lang="en-US" sz="2800">
              <a:solidFill>
                <a:srgbClr val="FFFFFF"/>
              </a:solidFill>
            </a:endParaRPr>
          </a:p>
        </p:txBody>
      </p:sp>
      <p:sp>
        <p:nvSpPr>
          <p:cNvPr id="7" name="Título 1">
            <a:extLst>
              <a:ext uri="{FF2B5EF4-FFF2-40B4-BE49-F238E27FC236}">
                <a16:creationId xmlns:a16="http://schemas.microsoft.com/office/drawing/2014/main" id="{D898DCA7-5BF6-4C16-AC66-F0650021F02C}"/>
              </a:ext>
            </a:extLst>
          </p:cNvPr>
          <p:cNvSpPr txBox="1">
            <a:spLocks/>
          </p:cNvSpPr>
          <p:nvPr/>
        </p:nvSpPr>
        <p:spPr>
          <a:xfrm>
            <a:off x="407334" y="1998661"/>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b="1">
                <a:solidFill>
                  <a:schemeClr val="bg1">
                    <a:lumMod val="75000"/>
                    <a:lumOff val="25000"/>
                  </a:schemeClr>
                </a:solidFill>
                <a:latin typeface="+mn-lt"/>
              </a:rPr>
              <a:t>Contexto</a:t>
            </a:r>
          </a:p>
        </p:txBody>
      </p:sp>
      <p:sp>
        <p:nvSpPr>
          <p:cNvPr id="8" name="Título 1">
            <a:extLst>
              <a:ext uri="{FF2B5EF4-FFF2-40B4-BE49-F238E27FC236}">
                <a16:creationId xmlns:a16="http://schemas.microsoft.com/office/drawing/2014/main" id="{F941857A-0527-4058-886F-51B5B9ACB713}"/>
              </a:ext>
            </a:extLst>
          </p:cNvPr>
          <p:cNvSpPr txBox="1">
            <a:spLocks/>
          </p:cNvSpPr>
          <p:nvPr/>
        </p:nvSpPr>
        <p:spPr>
          <a:xfrm>
            <a:off x="407334" y="2634708"/>
            <a:ext cx="1534542"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b="1">
                <a:solidFill>
                  <a:schemeClr val="bg1">
                    <a:lumMod val="75000"/>
                    <a:lumOff val="25000"/>
                  </a:schemeClr>
                </a:solidFill>
                <a:latin typeface="+mn-lt"/>
              </a:rPr>
              <a:t>Objetivo</a:t>
            </a:r>
          </a:p>
        </p:txBody>
      </p:sp>
      <p:sp>
        <p:nvSpPr>
          <p:cNvPr id="9" name="Título 1">
            <a:extLst>
              <a:ext uri="{FF2B5EF4-FFF2-40B4-BE49-F238E27FC236}">
                <a16:creationId xmlns:a16="http://schemas.microsoft.com/office/drawing/2014/main" id="{D7BB974D-DF58-4132-BB2A-04397BF98A16}"/>
              </a:ext>
            </a:extLst>
          </p:cNvPr>
          <p:cNvSpPr txBox="1">
            <a:spLocks/>
          </p:cNvSpPr>
          <p:nvPr/>
        </p:nvSpPr>
        <p:spPr>
          <a:xfrm>
            <a:off x="407334" y="3222522"/>
            <a:ext cx="2586662" cy="3416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solidFill>
                  <a:schemeClr val="bg1">
                    <a:lumMod val="75000"/>
                    <a:lumOff val="25000"/>
                  </a:schemeClr>
                </a:solidFill>
                <a:latin typeface="+mn-lt"/>
              </a:rPr>
              <a:t>Estado del Arte</a:t>
            </a:r>
          </a:p>
        </p:txBody>
      </p:sp>
      <p:sp>
        <p:nvSpPr>
          <p:cNvPr id="10" name="CuadroTexto 9">
            <a:extLst>
              <a:ext uri="{FF2B5EF4-FFF2-40B4-BE49-F238E27FC236}">
                <a16:creationId xmlns:a16="http://schemas.microsoft.com/office/drawing/2014/main" id="{09F59449-2B3A-4ADA-8ECA-F4F5BB93B62B}"/>
              </a:ext>
            </a:extLst>
          </p:cNvPr>
          <p:cNvSpPr txBox="1"/>
          <p:nvPr/>
        </p:nvSpPr>
        <p:spPr>
          <a:xfrm>
            <a:off x="407334" y="3782636"/>
            <a:ext cx="3170303" cy="369332"/>
          </a:xfrm>
          <a:prstGeom prst="rect">
            <a:avLst/>
          </a:prstGeom>
          <a:noFill/>
        </p:spPr>
        <p:txBody>
          <a:bodyPr wrap="square" rtlCol="0">
            <a:spAutoFit/>
          </a:bodyPr>
          <a:lstStyle/>
          <a:p>
            <a:r>
              <a:rPr lang="es-CO">
                <a:solidFill>
                  <a:schemeClr val="bg1">
                    <a:lumMod val="75000"/>
                    <a:lumOff val="25000"/>
                  </a:schemeClr>
                </a:solidFill>
              </a:rPr>
              <a:t>Selección de Base de datos</a:t>
            </a:r>
          </a:p>
        </p:txBody>
      </p:sp>
      <p:sp>
        <p:nvSpPr>
          <p:cNvPr id="11" name="CuadroTexto 10">
            <a:extLst>
              <a:ext uri="{FF2B5EF4-FFF2-40B4-BE49-F238E27FC236}">
                <a16:creationId xmlns:a16="http://schemas.microsoft.com/office/drawing/2014/main" id="{A5768F4F-95FD-46CE-AE48-B00F06CC72C0}"/>
              </a:ext>
            </a:extLst>
          </p:cNvPr>
          <p:cNvSpPr txBox="1"/>
          <p:nvPr/>
        </p:nvSpPr>
        <p:spPr>
          <a:xfrm>
            <a:off x="407334" y="4370450"/>
            <a:ext cx="3170303" cy="369332"/>
          </a:xfrm>
          <a:prstGeom prst="rect">
            <a:avLst/>
          </a:prstGeom>
          <a:noFill/>
        </p:spPr>
        <p:txBody>
          <a:bodyPr wrap="square" rtlCol="0">
            <a:spAutoFit/>
          </a:bodyPr>
          <a:lstStyle/>
          <a:p>
            <a:r>
              <a:rPr lang="es-CO">
                <a:solidFill>
                  <a:schemeClr val="bg1">
                    <a:lumMod val="75000"/>
                    <a:lumOff val="25000"/>
                  </a:schemeClr>
                </a:solidFill>
              </a:rPr>
              <a:t>Preprocesamiento de datos</a:t>
            </a:r>
          </a:p>
        </p:txBody>
      </p:sp>
      <p:sp>
        <p:nvSpPr>
          <p:cNvPr id="12" name="CuadroTexto 11">
            <a:extLst>
              <a:ext uri="{FF2B5EF4-FFF2-40B4-BE49-F238E27FC236}">
                <a16:creationId xmlns:a16="http://schemas.microsoft.com/office/drawing/2014/main" id="{EF0CBBD1-AAB5-4E09-B38B-1E510DA88774}"/>
              </a:ext>
            </a:extLst>
          </p:cNvPr>
          <p:cNvSpPr txBox="1"/>
          <p:nvPr/>
        </p:nvSpPr>
        <p:spPr>
          <a:xfrm>
            <a:off x="4041025" y="2137178"/>
            <a:ext cx="3336452" cy="369332"/>
          </a:xfrm>
          <a:prstGeom prst="rect">
            <a:avLst/>
          </a:prstGeom>
          <a:noFill/>
        </p:spPr>
        <p:txBody>
          <a:bodyPr wrap="square" rtlCol="0">
            <a:spAutoFit/>
          </a:bodyPr>
          <a:lstStyle/>
          <a:p>
            <a:r>
              <a:rPr lang="es-CO">
                <a:solidFill>
                  <a:schemeClr val="bg1">
                    <a:lumMod val="75000"/>
                    <a:lumOff val="25000"/>
                  </a:schemeClr>
                </a:solidFill>
              </a:rPr>
              <a:t>Imputación de valores</a:t>
            </a:r>
          </a:p>
        </p:txBody>
      </p:sp>
      <p:sp>
        <p:nvSpPr>
          <p:cNvPr id="13" name="CuadroTexto 12">
            <a:extLst>
              <a:ext uri="{FF2B5EF4-FFF2-40B4-BE49-F238E27FC236}">
                <a16:creationId xmlns:a16="http://schemas.microsoft.com/office/drawing/2014/main" id="{D7A2D2AE-498D-40DB-997D-6570CEE85BDC}"/>
              </a:ext>
            </a:extLst>
          </p:cNvPr>
          <p:cNvSpPr txBox="1"/>
          <p:nvPr/>
        </p:nvSpPr>
        <p:spPr>
          <a:xfrm>
            <a:off x="4041025" y="2694703"/>
            <a:ext cx="3336452" cy="369332"/>
          </a:xfrm>
          <a:prstGeom prst="rect">
            <a:avLst/>
          </a:prstGeom>
          <a:noFill/>
        </p:spPr>
        <p:txBody>
          <a:bodyPr wrap="square" rtlCol="0">
            <a:spAutoFit/>
          </a:bodyPr>
          <a:lstStyle/>
          <a:p>
            <a:r>
              <a:rPr lang="es-CO">
                <a:solidFill>
                  <a:schemeClr val="bg1">
                    <a:lumMod val="75000"/>
                    <a:lumOff val="25000"/>
                  </a:schemeClr>
                </a:solidFill>
              </a:rPr>
              <a:t>Estandarización de valores</a:t>
            </a:r>
          </a:p>
        </p:txBody>
      </p:sp>
      <p:sp>
        <p:nvSpPr>
          <p:cNvPr id="14" name="CuadroTexto 13">
            <a:extLst>
              <a:ext uri="{FF2B5EF4-FFF2-40B4-BE49-F238E27FC236}">
                <a16:creationId xmlns:a16="http://schemas.microsoft.com/office/drawing/2014/main" id="{51F9D875-329F-4201-90CE-FB28DE62E88D}"/>
              </a:ext>
            </a:extLst>
          </p:cNvPr>
          <p:cNvSpPr txBox="1"/>
          <p:nvPr/>
        </p:nvSpPr>
        <p:spPr>
          <a:xfrm>
            <a:off x="4041025" y="3252228"/>
            <a:ext cx="3336452" cy="369332"/>
          </a:xfrm>
          <a:prstGeom prst="rect">
            <a:avLst/>
          </a:prstGeom>
          <a:noFill/>
        </p:spPr>
        <p:txBody>
          <a:bodyPr wrap="square" rtlCol="0">
            <a:spAutoFit/>
          </a:bodyPr>
          <a:lstStyle/>
          <a:p>
            <a:r>
              <a:rPr lang="es-CO">
                <a:solidFill>
                  <a:schemeClr val="bg1">
                    <a:lumMod val="75000"/>
                    <a:lumOff val="25000"/>
                  </a:schemeClr>
                </a:solidFill>
              </a:rPr>
              <a:t>Exploración de variables</a:t>
            </a:r>
          </a:p>
        </p:txBody>
      </p:sp>
      <p:sp>
        <p:nvSpPr>
          <p:cNvPr id="15" name="CuadroTexto 14">
            <a:extLst>
              <a:ext uri="{FF2B5EF4-FFF2-40B4-BE49-F238E27FC236}">
                <a16:creationId xmlns:a16="http://schemas.microsoft.com/office/drawing/2014/main" id="{59F49286-D62D-4147-990E-894B8A429698}"/>
              </a:ext>
            </a:extLst>
          </p:cNvPr>
          <p:cNvSpPr txBox="1"/>
          <p:nvPr/>
        </p:nvSpPr>
        <p:spPr>
          <a:xfrm>
            <a:off x="4039470" y="3809753"/>
            <a:ext cx="3336452" cy="369332"/>
          </a:xfrm>
          <a:prstGeom prst="rect">
            <a:avLst/>
          </a:prstGeom>
          <a:noFill/>
        </p:spPr>
        <p:txBody>
          <a:bodyPr wrap="square" rtlCol="0">
            <a:spAutoFit/>
          </a:bodyPr>
          <a:lstStyle/>
          <a:p>
            <a:r>
              <a:rPr lang="es-CO">
                <a:solidFill>
                  <a:schemeClr val="bg1">
                    <a:lumMod val="75000"/>
                    <a:lumOff val="25000"/>
                  </a:schemeClr>
                </a:solidFill>
              </a:rPr>
              <a:t>Implementación del modelo</a:t>
            </a:r>
          </a:p>
        </p:txBody>
      </p:sp>
      <p:sp>
        <p:nvSpPr>
          <p:cNvPr id="16" name="CuadroTexto 15">
            <a:extLst>
              <a:ext uri="{FF2B5EF4-FFF2-40B4-BE49-F238E27FC236}">
                <a16:creationId xmlns:a16="http://schemas.microsoft.com/office/drawing/2014/main" id="{0F9C24D2-8191-4976-ADEF-AC903FA2DFA6}"/>
              </a:ext>
            </a:extLst>
          </p:cNvPr>
          <p:cNvSpPr txBox="1"/>
          <p:nvPr/>
        </p:nvSpPr>
        <p:spPr>
          <a:xfrm>
            <a:off x="4039470" y="4367277"/>
            <a:ext cx="3336452" cy="369332"/>
          </a:xfrm>
          <a:prstGeom prst="rect">
            <a:avLst/>
          </a:prstGeom>
          <a:noFill/>
        </p:spPr>
        <p:txBody>
          <a:bodyPr wrap="square" rtlCol="0">
            <a:spAutoFit/>
          </a:bodyPr>
          <a:lstStyle/>
          <a:p>
            <a:r>
              <a:rPr lang="es-CO">
                <a:solidFill>
                  <a:schemeClr val="bg1">
                    <a:lumMod val="75000"/>
                    <a:lumOff val="25000"/>
                  </a:schemeClr>
                </a:solidFill>
              </a:rPr>
              <a:t>Protocolo experimental</a:t>
            </a:r>
          </a:p>
        </p:txBody>
      </p:sp>
    </p:spTree>
    <p:extLst>
      <p:ext uri="{BB962C8B-B14F-4D97-AF65-F5344CB8AC3E}">
        <p14:creationId xmlns:p14="http://schemas.microsoft.com/office/powerpoint/2010/main" val="3339424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ixkit-flying-through-a-virtual-information-neural-network-19631-medium">
            <a:hlinkClick r:id="" action="ppaction://media"/>
            <a:extLst>
              <a:ext uri="{FF2B5EF4-FFF2-40B4-BE49-F238E27FC236}">
                <a16:creationId xmlns:a16="http://schemas.microsoft.com/office/drawing/2014/main" id="{AE3544CF-F9BA-4404-B828-472A0666BC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9" name="Imagen 8">
            <a:extLst>
              <a:ext uri="{FF2B5EF4-FFF2-40B4-BE49-F238E27FC236}">
                <a16:creationId xmlns:a16="http://schemas.microsoft.com/office/drawing/2014/main" id="{AF86CEDF-7331-43EF-AF6C-F65A13E216A2}"/>
              </a:ext>
            </a:extLst>
          </p:cNvPr>
          <p:cNvPicPr>
            <a:picLocks noChangeAspect="1"/>
          </p:cNvPicPr>
          <p:nvPr/>
        </p:nvPicPr>
        <p:blipFill>
          <a:blip r:embed="rId5">
            <a:alphaModFix amt="85000"/>
          </a:blip>
          <a:stretch>
            <a:fillRect/>
          </a:stretch>
        </p:blipFill>
        <p:spPr>
          <a:xfrm>
            <a:off x="0" y="-22113"/>
            <a:ext cx="12192000" cy="6902226"/>
          </a:xfrm>
          <a:prstGeom prst="rect">
            <a:avLst/>
          </a:prstGeom>
        </p:spPr>
      </p:pic>
      <p:sp>
        <p:nvSpPr>
          <p:cNvPr id="31" name="CuadroTexto 30">
            <a:extLst>
              <a:ext uri="{FF2B5EF4-FFF2-40B4-BE49-F238E27FC236}">
                <a16:creationId xmlns:a16="http://schemas.microsoft.com/office/drawing/2014/main" id="{09B7EA59-4B17-43FF-9BBC-70E7FBDCA7E6}"/>
              </a:ext>
            </a:extLst>
          </p:cNvPr>
          <p:cNvSpPr txBox="1"/>
          <p:nvPr/>
        </p:nvSpPr>
        <p:spPr>
          <a:xfrm>
            <a:off x="1262277" y="2449530"/>
            <a:ext cx="9667445" cy="213360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err="1">
                <a:latin typeface="+mj-lt"/>
                <a:ea typeface="+mj-ea"/>
                <a:cs typeface="+mj-cs"/>
              </a:rPr>
              <a:t>Conclusiones</a:t>
            </a:r>
            <a:endParaRPr lang="en-US" sz="5400" b="1">
              <a:latin typeface="+mj-lt"/>
              <a:ea typeface="+mj-ea"/>
              <a:cs typeface="+mj-cs"/>
            </a:endParaRPr>
          </a:p>
        </p:txBody>
      </p:sp>
    </p:spTree>
    <p:extLst>
      <p:ext uri="{BB962C8B-B14F-4D97-AF65-F5344CB8AC3E}">
        <p14:creationId xmlns:p14="http://schemas.microsoft.com/office/powerpoint/2010/main" val="4013795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64554D5-BF83-4D4A-B41F-3DB5DAD2791C}"/>
              </a:ext>
            </a:extLst>
          </p:cNvPr>
          <p:cNvSpPr txBox="1"/>
          <p:nvPr/>
        </p:nvSpPr>
        <p:spPr>
          <a:xfrm>
            <a:off x="1262277" y="2449530"/>
            <a:ext cx="9667445" cy="213360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err="1">
                <a:solidFill>
                  <a:srgbClr val="D44E0F"/>
                </a:solidFill>
                <a:latin typeface="+mj-lt"/>
                <a:ea typeface="+mj-ea"/>
                <a:cs typeface="+mj-cs"/>
              </a:rPr>
              <a:t>Conclusiones</a:t>
            </a:r>
            <a:endParaRPr lang="en-US" sz="5400" b="1">
              <a:solidFill>
                <a:srgbClr val="D44E0F"/>
              </a:solidFill>
              <a:latin typeface="+mj-lt"/>
              <a:ea typeface="+mj-ea"/>
              <a:cs typeface="+mj-cs"/>
            </a:endParaRPr>
          </a:p>
        </p:txBody>
      </p:sp>
      <p:sp>
        <p:nvSpPr>
          <p:cNvPr id="7" name="CuadroTexto 6">
            <a:extLst>
              <a:ext uri="{FF2B5EF4-FFF2-40B4-BE49-F238E27FC236}">
                <a16:creationId xmlns:a16="http://schemas.microsoft.com/office/drawing/2014/main" id="{B3CA4B51-881F-4D1C-B115-F994DF623E7E}"/>
              </a:ext>
            </a:extLst>
          </p:cNvPr>
          <p:cNvSpPr txBox="1"/>
          <p:nvPr/>
        </p:nvSpPr>
        <p:spPr>
          <a:xfrm>
            <a:off x="1311676" y="1988171"/>
            <a:ext cx="9568649" cy="3267498"/>
          </a:xfrm>
          <a:prstGeom prst="rect">
            <a:avLst/>
          </a:prstGeom>
          <a:noFill/>
        </p:spPr>
        <p:txBody>
          <a:bodyPr wrap="square" lIns="91440" tIns="45720" rIns="91440" bIns="45720" anchor="t">
            <a:spAutoFit/>
          </a:bodyPr>
          <a:lstStyle/>
          <a:p>
            <a:pPr algn="just">
              <a:lnSpc>
                <a:spcPct val="150000"/>
              </a:lnSpc>
            </a:pPr>
            <a:r>
              <a:rPr lang="es-CO" sz="2000"/>
              <a:t>La calidad de los datos de entrada es el paso más importante de un modelo de machine </a:t>
            </a:r>
            <a:r>
              <a:rPr lang="es-CO" sz="2000" err="1"/>
              <a:t>learning</a:t>
            </a:r>
            <a:r>
              <a:rPr lang="es-CO" sz="2000"/>
              <a:t>. No importa si el modelo es una red neuronal o una simple regresión logística. Si la información que entra al modelo tiene una alta calidad, el modelo obtendrá resultados de calidad. Esto se puede apreciar ya que al incluir las variables de texto con un vectorizado y al haber balanceado las clases, el desempeño de los modelos mejoró independientemente del modelo que fue ejecutado.</a:t>
            </a:r>
          </a:p>
        </p:txBody>
      </p:sp>
    </p:spTree>
    <p:extLst>
      <p:ext uri="{BB962C8B-B14F-4D97-AF65-F5344CB8AC3E}">
        <p14:creationId xmlns:p14="http://schemas.microsoft.com/office/powerpoint/2010/main" val="3601319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64554D5-BF83-4D4A-B41F-3DB5DAD2791C}"/>
              </a:ext>
            </a:extLst>
          </p:cNvPr>
          <p:cNvSpPr txBox="1"/>
          <p:nvPr/>
        </p:nvSpPr>
        <p:spPr>
          <a:xfrm>
            <a:off x="1262277" y="2449530"/>
            <a:ext cx="9667445" cy="213360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err="1">
                <a:solidFill>
                  <a:srgbClr val="D44E0F"/>
                </a:solidFill>
                <a:latin typeface="+mj-lt"/>
                <a:ea typeface="+mj-ea"/>
                <a:cs typeface="+mj-cs"/>
              </a:rPr>
              <a:t>Conclusiones</a:t>
            </a:r>
            <a:endParaRPr lang="en-US" sz="5400" b="1">
              <a:solidFill>
                <a:srgbClr val="D44E0F"/>
              </a:solidFill>
              <a:latin typeface="+mj-lt"/>
              <a:ea typeface="+mj-ea"/>
              <a:cs typeface="+mj-cs"/>
            </a:endParaRPr>
          </a:p>
        </p:txBody>
      </p:sp>
      <p:sp>
        <p:nvSpPr>
          <p:cNvPr id="7" name="CuadroTexto 6">
            <a:extLst>
              <a:ext uri="{FF2B5EF4-FFF2-40B4-BE49-F238E27FC236}">
                <a16:creationId xmlns:a16="http://schemas.microsoft.com/office/drawing/2014/main" id="{B3CA4B51-881F-4D1C-B115-F994DF623E7E}"/>
              </a:ext>
            </a:extLst>
          </p:cNvPr>
          <p:cNvSpPr txBox="1"/>
          <p:nvPr/>
        </p:nvSpPr>
        <p:spPr>
          <a:xfrm>
            <a:off x="1311676" y="1988171"/>
            <a:ext cx="9568649" cy="2805833"/>
          </a:xfrm>
          <a:prstGeom prst="rect">
            <a:avLst/>
          </a:prstGeom>
          <a:noFill/>
        </p:spPr>
        <p:txBody>
          <a:bodyPr wrap="square" lIns="91440" tIns="45720" rIns="91440" bIns="45720" anchor="t">
            <a:spAutoFit/>
          </a:bodyPr>
          <a:lstStyle/>
          <a:p>
            <a:pPr algn="just">
              <a:lnSpc>
                <a:spcPct val="150000"/>
              </a:lnSpc>
            </a:pPr>
            <a:r>
              <a:rPr lang="es-CO" sz="2000"/>
              <a:t>Al ser un problema de multi clase, el desempeño de todas las clases no va a ser uniforme, siempre habrá clases que se predicen mejor que otras y este caso no es la excepción. Por ejemplo, en el caso del género indie, al tener tanta variedad en su tipo de canciones, dificulta que se pueda diferenciar de otras clases si se ponen juntas. Esto se puede apreciar ya que el máximo f1 score que fue obtenido fue con el algoritmo de </a:t>
            </a:r>
            <a:r>
              <a:rPr lang="es-CO" sz="2000" err="1"/>
              <a:t>Random</a:t>
            </a:r>
            <a:r>
              <a:rPr lang="es-CO" sz="2000"/>
              <a:t> Forrest con un 0.07. </a:t>
            </a:r>
          </a:p>
        </p:txBody>
      </p:sp>
    </p:spTree>
    <p:extLst>
      <p:ext uri="{BB962C8B-B14F-4D97-AF65-F5344CB8AC3E}">
        <p14:creationId xmlns:p14="http://schemas.microsoft.com/office/powerpoint/2010/main" val="4105483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uadroTexto 30">
            <a:extLst>
              <a:ext uri="{FF2B5EF4-FFF2-40B4-BE49-F238E27FC236}">
                <a16:creationId xmlns:a16="http://schemas.microsoft.com/office/drawing/2014/main" id="{09B7EA59-4B17-43FF-9BBC-70E7FBDCA7E6}"/>
              </a:ext>
            </a:extLst>
          </p:cNvPr>
          <p:cNvSpPr txBox="1"/>
          <p:nvPr/>
        </p:nvSpPr>
        <p:spPr>
          <a:xfrm>
            <a:off x="1262277" y="2449530"/>
            <a:ext cx="9667445" cy="213360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err="1">
                <a:latin typeface="+mj-lt"/>
                <a:ea typeface="+mj-ea"/>
                <a:cs typeface="+mj-cs"/>
              </a:rPr>
              <a:t>Conclusiones</a:t>
            </a:r>
            <a:endParaRPr lang="en-US" sz="5400" b="1">
              <a:latin typeface="+mj-lt"/>
              <a:ea typeface="+mj-ea"/>
              <a:cs typeface="+mj-cs"/>
            </a:endParaRPr>
          </a:p>
        </p:txBody>
      </p:sp>
      <p:sp>
        <p:nvSpPr>
          <p:cNvPr id="6" name="CuadroTexto 5">
            <a:extLst>
              <a:ext uri="{FF2B5EF4-FFF2-40B4-BE49-F238E27FC236}">
                <a16:creationId xmlns:a16="http://schemas.microsoft.com/office/drawing/2014/main" id="{783DE2F4-DE4A-4CCD-8684-A2E1EC0F9132}"/>
              </a:ext>
            </a:extLst>
          </p:cNvPr>
          <p:cNvSpPr txBox="1"/>
          <p:nvPr/>
        </p:nvSpPr>
        <p:spPr>
          <a:xfrm>
            <a:off x="1414677" y="2362199"/>
            <a:ext cx="9667445" cy="213360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7200" b="1">
                <a:latin typeface="+mj-lt"/>
                <a:ea typeface="+mj-ea"/>
                <a:cs typeface="+mj-cs"/>
              </a:rPr>
              <a:t>Gracias</a:t>
            </a:r>
          </a:p>
        </p:txBody>
      </p:sp>
      <p:pic>
        <p:nvPicPr>
          <p:cNvPr id="3" name="mixkit-impressive-space-nebula-14185-medium">
            <a:hlinkClick r:id="" action="ppaction://media"/>
            <a:extLst>
              <a:ext uri="{FF2B5EF4-FFF2-40B4-BE49-F238E27FC236}">
                <a16:creationId xmlns:a16="http://schemas.microsoft.com/office/drawing/2014/main" id="{58238EA1-2054-44B9-94FE-AD7E3A2C3C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pic>
        <p:nvPicPr>
          <p:cNvPr id="9" name="Imagen 8">
            <a:extLst>
              <a:ext uri="{FF2B5EF4-FFF2-40B4-BE49-F238E27FC236}">
                <a16:creationId xmlns:a16="http://schemas.microsoft.com/office/drawing/2014/main" id="{AF86CEDF-7331-43EF-AF6C-F65A13E216A2}"/>
              </a:ext>
            </a:extLst>
          </p:cNvPr>
          <p:cNvPicPr>
            <a:picLocks noChangeAspect="1"/>
          </p:cNvPicPr>
          <p:nvPr/>
        </p:nvPicPr>
        <p:blipFill>
          <a:blip r:embed="rId6">
            <a:alphaModFix amt="70000"/>
          </a:blip>
          <a:stretch>
            <a:fillRect/>
          </a:stretch>
        </p:blipFill>
        <p:spPr>
          <a:xfrm>
            <a:off x="-1" y="-88669"/>
            <a:ext cx="12192000" cy="7035336"/>
          </a:xfrm>
          <a:prstGeom prst="rect">
            <a:avLst/>
          </a:prstGeom>
        </p:spPr>
      </p:pic>
      <p:sp>
        <p:nvSpPr>
          <p:cNvPr id="8" name="CuadroTexto 7">
            <a:extLst>
              <a:ext uri="{FF2B5EF4-FFF2-40B4-BE49-F238E27FC236}">
                <a16:creationId xmlns:a16="http://schemas.microsoft.com/office/drawing/2014/main" id="{6511030A-D263-49C8-975F-B11A53A4C82E}"/>
              </a:ext>
            </a:extLst>
          </p:cNvPr>
          <p:cNvSpPr txBox="1"/>
          <p:nvPr/>
        </p:nvSpPr>
        <p:spPr>
          <a:xfrm>
            <a:off x="1262277" y="2536861"/>
            <a:ext cx="9667445" cy="213360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a:latin typeface="+mj-lt"/>
                <a:ea typeface="+mj-ea"/>
                <a:cs typeface="+mj-cs"/>
              </a:rPr>
              <a:t>Gracias</a:t>
            </a:r>
          </a:p>
        </p:txBody>
      </p:sp>
    </p:spTree>
    <p:extLst>
      <p:ext uri="{BB962C8B-B14F-4D97-AF65-F5344CB8AC3E}">
        <p14:creationId xmlns:p14="http://schemas.microsoft.com/office/powerpoint/2010/main" val="3717727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2E64DAFB-AD9A-4E52-B026-8641CCD67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747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9">
            <a:extLst>
              <a:ext uri="{FF2B5EF4-FFF2-40B4-BE49-F238E27FC236}">
                <a16:creationId xmlns:a16="http://schemas.microsoft.com/office/drawing/2014/main" id="{23B1C8FC-E1FE-470B-AB3B-D4B1D8C9DE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3" name="Picture 11">
            <a:extLst>
              <a:ext uri="{FF2B5EF4-FFF2-40B4-BE49-F238E27FC236}">
                <a16:creationId xmlns:a16="http://schemas.microsoft.com/office/drawing/2014/main" id="{56ED1086-4FBF-41E3-B23D-0AF086E76F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print">
            <a:extLst>
              <a:ext uri="{28A0092B-C50C-407E-A947-70E740481C1C}">
                <a14:useLocalDpi xmlns:a14="http://schemas.microsoft.com/office/drawing/2010/main" val="0"/>
              </a:ext>
            </a:extLst>
          </a:blip>
          <a:stretch>
            <a:fillRect/>
          </a:stretch>
        </p:blipFill>
        <p:spPr>
          <a:xfrm>
            <a:off x="10585826" y="2846786"/>
            <a:ext cx="1602997" cy="144270"/>
          </a:xfrm>
          <a:prstGeom prst="rect">
            <a:avLst/>
          </a:prstGeom>
        </p:spPr>
      </p:pic>
      <p:pic>
        <p:nvPicPr>
          <p:cNvPr id="24" name="Picture 13">
            <a:extLst>
              <a:ext uri="{FF2B5EF4-FFF2-40B4-BE49-F238E27FC236}">
                <a16:creationId xmlns:a16="http://schemas.microsoft.com/office/drawing/2014/main" id="{8900C04C-9973-40F3-8121-55AC6A472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1" y="5851041"/>
            <a:ext cx="9936886" cy="321164"/>
          </a:xfrm>
          <a:prstGeom prst="rect">
            <a:avLst/>
          </a:prstGeom>
        </p:spPr>
      </p:pic>
      <p:sp>
        <p:nvSpPr>
          <p:cNvPr id="25" name="Rectangle 15">
            <a:extLst>
              <a:ext uri="{FF2B5EF4-FFF2-40B4-BE49-F238E27FC236}">
                <a16:creationId xmlns:a16="http://schemas.microsoft.com/office/drawing/2014/main" id="{CD6B57F6-C734-4FDA-9495-94E602DC5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89448"/>
            <a:ext cx="9936887" cy="4381221"/>
          </a:xfrm>
          <a:prstGeom prst="rect">
            <a:avLst/>
          </a:prstGeom>
          <a:solidFill>
            <a:srgbClr val="0D0D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D6C984CB-7FE4-4AD0-8CF7-11AD55736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9003" y="148944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7" name="mixkit-green-virtual-musical-waveform-19356-medium">
            <a:hlinkClick r:id="" action="ppaction://media"/>
            <a:extLst>
              <a:ext uri="{FF2B5EF4-FFF2-40B4-BE49-F238E27FC236}">
                <a16:creationId xmlns:a16="http://schemas.microsoft.com/office/drawing/2014/main" id="{39B51F64-F40C-44F9-A57A-A3A42D52A8B9}"/>
              </a:ext>
            </a:extLst>
          </p:cNvPr>
          <p:cNvPicPr>
            <a:picLocks noChangeAspect="1"/>
          </p:cNvPicPr>
          <p:nvPr>
            <a:videoFile r:link="rId2"/>
            <p:extLst>
              <p:ext uri="{DAA4B4D4-6D71-4841-9C94-3DE7FCFB9230}">
                <p14:media xmlns:p14="http://schemas.microsoft.com/office/powerpoint/2010/main" r:embed="rId1"/>
              </p:ext>
            </p:extLst>
          </p:nvPr>
        </p:nvPicPr>
        <p:blipFill>
          <a:blip r:embed="rId9">
            <a:grayscl/>
            <a:lum bright="-56000" contrast="-40000"/>
          </a:blip>
          <a:stretch>
            <a:fillRect/>
          </a:stretch>
        </p:blipFill>
        <p:spPr>
          <a:xfrm>
            <a:off x="3177" y="1484590"/>
            <a:ext cx="9933710" cy="4366450"/>
          </a:xfrm>
          <a:prstGeom prst="rect">
            <a:avLst/>
          </a:prstGeom>
        </p:spPr>
      </p:pic>
      <p:pic>
        <p:nvPicPr>
          <p:cNvPr id="5" name="Imagen 4">
            <a:extLst>
              <a:ext uri="{FF2B5EF4-FFF2-40B4-BE49-F238E27FC236}">
                <a16:creationId xmlns:a16="http://schemas.microsoft.com/office/drawing/2014/main" id="{9A62D78E-F34D-4AC9-B556-7F0C92D368A3}"/>
              </a:ext>
            </a:extLst>
          </p:cNvPr>
          <p:cNvPicPr>
            <a:picLocks noChangeAspect="1"/>
          </p:cNvPicPr>
          <p:nvPr/>
        </p:nvPicPr>
        <p:blipFill>
          <a:blip r:embed="rId10">
            <a:alphaModFix amt="85000"/>
          </a:blip>
          <a:stretch>
            <a:fillRect/>
          </a:stretch>
        </p:blipFill>
        <p:spPr>
          <a:xfrm>
            <a:off x="-5471" y="-16675"/>
            <a:ext cx="12210073" cy="6886249"/>
          </a:xfrm>
          <a:prstGeom prst="rect">
            <a:avLst/>
          </a:prstGeom>
        </p:spPr>
      </p:pic>
      <p:sp>
        <p:nvSpPr>
          <p:cNvPr id="38" name="Título 1">
            <a:extLst>
              <a:ext uri="{FF2B5EF4-FFF2-40B4-BE49-F238E27FC236}">
                <a16:creationId xmlns:a16="http://schemas.microsoft.com/office/drawing/2014/main" id="{E6DC4DF3-9ACE-4A58-B873-CBF637F7A205}"/>
              </a:ext>
            </a:extLst>
          </p:cNvPr>
          <p:cNvSpPr>
            <a:spLocks noGrp="1"/>
          </p:cNvSpPr>
          <p:nvPr>
            <p:ph type="title"/>
          </p:nvPr>
        </p:nvSpPr>
        <p:spPr>
          <a:xfrm>
            <a:off x="212961" y="167305"/>
            <a:ext cx="6430907" cy="970473"/>
          </a:xfrm>
        </p:spPr>
        <p:txBody>
          <a:bodyPr vert="horz" lIns="91440" tIns="45720" rIns="91440" bIns="45720" rtlCol="0" anchor="b">
            <a:normAutofit fontScale="90000"/>
          </a:bodyPr>
          <a:lstStyle/>
          <a:p>
            <a:r>
              <a:rPr lang="es-CO" sz="2800">
                <a:solidFill>
                  <a:srgbClr val="FFFFFF"/>
                </a:solidFill>
              </a:rPr>
              <a:t>Sistema de Clasificación de Géneros Musicales para Plataformas de </a:t>
            </a:r>
            <a:r>
              <a:rPr lang="es-CO" sz="2800" err="1">
                <a:solidFill>
                  <a:srgbClr val="FFFFFF"/>
                </a:solidFill>
              </a:rPr>
              <a:t>Streaming</a:t>
            </a:r>
            <a:endParaRPr lang="en-US" sz="2800">
              <a:solidFill>
                <a:srgbClr val="FFFFFF"/>
              </a:solidFill>
            </a:endParaRPr>
          </a:p>
        </p:txBody>
      </p:sp>
      <p:sp>
        <p:nvSpPr>
          <p:cNvPr id="39" name="Título 1">
            <a:extLst>
              <a:ext uri="{FF2B5EF4-FFF2-40B4-BE49-F238E27FC236}">
                <a16:creationId xmlns:a16="http://schemas.microsoft.com/office/drawing/2014/main" id="{063B0C42-7FF2-462F-93F2-23CD40D46348}"/>
              </a:ext>
            </a:extLst>
          </p:cNvPr>
          <p:cNvSpPr txBox="1">
            <a:spLocks/>
          </p:cNvSpPr>
          <p:nvPr/>
        </p:nvSpPr>
        <p:spPr>
          <a:xfrm>
            <a:off x="1380847" y="2175589"/>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b="1">
                <a:solidFill>
                  <a:schemeClr val="bg1">
                    <a:lumMod val="75000"/>
                    <a:lumOff val="25000"/>
                  </a:schemeClr>
                </a:solidFill>
                <a:latin typeface="+mn-lt"/>
              </a:rPr>
              <a:t>Contexto</a:t>
            </a:r>
          </a:p>
        </p:txBody>
      </p:sp>
      <p:sp>
        <p:nvSpPr>
          <p:cNvPr id="40" name="Título 1">
            <a:extLst>
              <a:ext uri="{FF2B5EF4-FFF2-40B4-BE49-F238E27FC236}">
                <a16:creationId xmlns:a16="http://schemas.microsoft.com/office/drawing/2014/main" id="{F1EDEED9-B963-4C5E-BD95-4ECA37570E7D}"/>
              </a:ext>
            </a:extLst>
          </p:cNvPr>
          <p:cNvSpPr txBox="1">
            <a:spLocks/>
          </p:cNvSpPr>
          <p:nvPr/>
        </p:nvSpPr>
        <p:spPr>
          <a:xfrm>
            <a:off x="1380847" y="2811636"/>
            <a:ext cx="1534542"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latin typeface="+mn-lt"/>
              </a:rPr>
              <a:t>Objetivo</a:t>
            </a:r>
          </a:p>
        </p:txBody>
      </p:sp>
      <p:sp>
        <p:nvSpPr>
          <p:cNvPr id="41" name="Título 1">
            <a:extLst>
              <a:ext uri="{FF2B5EF4-FFF2-40B4-BE49-F238E27FC236}">
                <a16:creationId xmlns:a16="http://schemas.microsoft.com/office/drawing/2014/main" id="{2745F931-6DF7-4B52-ACE3-A12FF87DD192}"/>
              </a:ext>
            </a:extLst>
          </p:cNvPr>
          <p:cNvSpPr txBox="1">
            <a:spLocks/>
          </p:cNvSpPr>
          <p:nvPr/>
        </p:nvSpPr>
        <p:spPr>
          <a:xfrm>
            <a:off x="1380847" y="3399450"/>
            <a:ext cx="2586662" cy="3416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latin typeface="+mn-lt"/>
              </a:rPr>
              <a:t>Estado del Arte</a:t>
            </a:r>
          </a:p>
        </p:txBody>
      </p:sp>
      <p:sp>
        <p:nvSpPr>
          <p:cNvPr id="42" name="CuadroTexto 41">
            <a:extLst>
              <a:ext uri="{FF2B5EF4-FFF2-40B4-BE49-F238E27FC236}">
                <a16:creationId xmlns:a16="http://schemas.microsoft.com/office/drawing/2014/main" id="{D78AAADC-D364-4091-8D9B-751F49D712ED}"/>
              </a:ext>
            </a:extLst>
          </p:cNvPr>
          <p:cNvSpPr txBox="1"/>
          <p:nvPr/>
        </p:nvSpPr>
        <p:spPr>
          <a:xfrm>
            <a:off x="1380847" y="3959564"/>
            <a:ext cx="3170303" cy="369332"/>
          </a:xfrm>
          <a:prstGeom prst="rect">
            <a:avLst/>
          </a:prstGeom>
          <a:noFill/>
        </p:spPr>
        <p:txBody>
          <a:bodyPr wrap="square" rtlCol="0">
            <a:spAutoFit/>
          </a:bodyPr>
          <a:lstStyle/>
          <a:p>
            <a:r>
              <a:rPr lang="es-CO"/>
              <a:t>Selección de Base de datos</a:t>
            </a:r>
          </a:p>
        </p:txBody>
      </p:sp>
      <p:sp>
        <p:nvSpPr>
          <p:cNvPr id="43" name="CuadroTexto 42">
            <a:extLst>
              <a:ext uri="{FF2B5EF4-FFF2-40B4-BE49-F238E27FC236}">
                <a16:creationId xmlns:a16="http://schemas.microsoft.com/office/drawing/2014/main" id="{C0BEC66F-EB6E-4F46-A0B5-5BF37F74C9AE}"/>
              </a:ext>
            </a:extLst>
          </p:cNvPr>
          <p:cNvSpPr txBox="1"/>
          <p:nvPr/>
        </p:nvSpPr>
        <p:spPr>
          <a:xfrm>
            <a:off x="1380847" y="4547378"/>
            <a:ext cx="3170303" cy="369332"/>
          </a:xfrm>
          <a:prstGeom prst="rect">
            <a:avLst/>
          </a:prstGeom>
          <a:noFill/>
        </p:spPr>
        <p:txBody>
          <a:bodyPr wrap="square" rtlCol="0">
            <a:spAutoFit/>
          </a:bodyPr>
          <a:lstStyle/>
          <a:p>
            <a:r>
              <a:rPr lang="es-CO"/>
              <a:t>Preprocesamiento de datos</a:t>
            </a:r>
          </a:p>
        </p:txBody>
      </p:sp>
      <p:sp>
        <p:nvSpPr>
          <p:cNvPr id="44" name="CuadroTexto 43">
            <a:extLst>
              <a:ext uri="{FF2B5EF4-FFF2-40B4-BE49-F238E27FC236}">
                <a16:creationId xmlns:a16="http://schemas.microsoft.com/office/drawing/2014/main" id="{22585B5D-C8E6-44A1-8539-DF536E999DF3}"/>
              </a:ext>
            </a:extLst>
          </p:cNvPr>
          <p:cNvSpPr txBox="1"/>
          <p:nvPr/>
        </p:nvSpPr>
        <p:spPr>
          <a:xfrm>
            <a:off x="5654618" y="2314106"/>
            <a:ext cx="3336452" cy="369332"/>
          </a:xfrm>
          <a:prstGeom prst="rect">
            <a:avLst/>
          </a:prstGeom>
          <a:noFill/>
        </p:spPr>
        <p:txBody>
          <a:bodyPr wrap="square" rtlCol="0">
            <a:spAutoFit/>
          </a:bodyPr>
          <a:lstStyle/>
          <a:p>
            <a:r>
              <a:rPr lang="es-CO"/>
              <a:t>Imputación de valores</a:t>
            </a:r>
          </a:p>
        </p:txBody>
      </p:sp>
      <p:sp>
        <p:nvSpPr>
          <p:cNvPr id="45" name="CuadroTexto 44">
            <a:extLst>
              <a:ext uri="{FF2B5EF4-FFF2-40B4-BE49-F238E27FC236}">
                <a16:creationId xmlns:a16="http://schemas.microsoft.com/office/drawing/2014/main" id="{4A933B89-ED02-4121-9A4E-9AC37BB08CA0}"/>
              </a:ext>
            </a:extLst>
          </p:cNvPr>
          <p:cNvSpPr txBox="1"/>
          <p:nvPr/>
        </p:nvSpPr>
        <p:spPr>
          <a:xfrm>
            <a:off x="5654618" y="2871631"/>
            <a:ext cx="3336452" cy="369332"/>
          </a:xfrm>
          <a:prstGeom prst="rect">
            <a:avLst/>
          </a:prstGeom>
          <a:noFill/>
        </p:spPr>
        <p:txBody>
          <a:bodyPr wrap="square" rtlCol="0">
            <a:spAutoFit/>
          </a:bodyPr>
          <a:lstStyle/>
          <a:p>
            <a:r>
              <a:rPr lang="es-CO"/>
              <a:t>Estandarización de valores</a:t>
            </a:r>
          </a:p>
        </p:txBody>
      </p:sp>
      <p:sp>
        <p:nvSpPr>
          <p:cNvPr id="46" name="CuadroTexto 45">
            <a:extLst>
              <a:ext uri="{FF2B5EF4-FFF2-40B4-BE49-F238E27FC236}">
                <a16:creationId xmlns:a16="http://schemas.microsoft.com/office/drawing/2014/main" id="{9C86CE99-2938-4A82-BC73-FBF7A499B3BE}"/>
              </a:ext>
            </a:extLst>
          </p:cNvPr>
          <p:cNvSpPr txBox="1"/>
          <p:nvPr/>
        </p:nvSpPr>
        <p:spPr>
          <a:xfrm>
            <a:off x="5654618" y="3429156"/>
            <a:ext cx="3336452" cy="369332"/>
          </a:xfrm>
          <a:prstGeom prst="rect">
            <a:avLst/>
          </a:prstGeom>
          <a:noFill/>
        </p:spPr>
        <p:txBody>
          <a:bodyPr wrap="square" rtlCol="0">
            <a:spAutoFit/>
          </a:bodyPr>
          <a:lstStyle/>
          <a:p>
            <a:r>
              <a:rPr lang="es-CO"/>
              <a:t>Exploración de variables</a:t>
            </a:r>
          </a:p>
        </p:txBody>
      </p:sp>
      <p:sp>
        <p:nvSpPr>
          <p:cNvPr id="47" name="CuadroTexto 46">
            <a:extLst>
              <a:ext uri="{FF2B5EF4-FFF2-40B4-BE49-F238E27FC236}">
                <a16:creationId xmlns:a16="http://schemas.microsoft.com/office/drawing/2014/main" id="{BB0DD77D-5E9D-458B-A8BA-B4DDA7A161E7}"/>
              </a:ext>
            </a:extLst>
          </p:cNvPr>
          <p:cNvSpPr txBox="1"/>
          <p:nvPr/>
        </p:nvSpPr>
        <p:spPr>
          <a:xfrm>
            <a:off x="5653063" y="3986681"/>
            <a:ext cx="3336452" cy="369332"/>
          </a:xfrm>
          <a:prstGeom prst="rect">
            <a:avLst/>
          </a:prstGeom>
          <a:noFill/>
        </p:spPr>
        <p:txBody>
          <a:bodyPr wrap="square" rtlCol="0">
            <a:spAutoFit/>
          </a:bodyPr>
          <a:lstStyle/>
          <a:p>
            <a:r>
              <a:rPr lang="es-CO"/>
              <a:t>Implementación del modelo</a:t>
            </a:r>
          </a:p>
        </p:txBody>
      </p:sp>
      <p:sp>
        <p:nvSpPr>
          <p:cNvPr id="48" name="CuadroTexto 47">
            <a:extLst>
              <a:ext uri="{FF2B5EF4-FFF2-40B4-BE49-F238E27FC236}">
                <a16:creationId xmlns:a16="http://schemas.microsoft.com/office/drawing/2014/main" id="{39F2B73D-1D31-4656-BCCC-298C4D6A77E0}"/>
              </a:ext>
            </a:extLst>
          </p:cNvPr>
          <p:cNvSpPr txBox="1"/>
          <p:nvPr/>
        </p:nvSpPr>
        <p:spPr>
          <a:xfrm>
            <a:off x="5653063" y="4544205"/>
            <a:ext cx="3336452" cy="369332"/>
          </a:xfrm>
          <a:prstGeom prst="rect">
            <a:avLst/>
          </a:prstGeom>
          <a:noFill/>
        </p:spPr>
        <p:txBody>
          <a:bodyPr wrap="square" rtlCol="0">
            <a:spAutoFit/>
          </a:bodyPr>
          <a:lstStyle/>
          <a:p>
            <a:r>
              <a:rPr lang="es-CO"/>
              <a:t>Protocolo experimental</a:t>
            </a:r>
          </a:p>
        </p:txBody>
      </p:sp>
      <p:pic>
        <p:nvPicPr>
          <p:cNvPr id="49" name="output_free">
            <a:hlinkClick r:id="" action="ppaction://media"/>
            <a:extLst>
              <a:ext uri="{FF2B5EF4-FFF2-40B4-BE49-F238E27FC236}">
                <a16:creationId xmlns:a16="http://schemas.microsoft.com/office/drawing/2014/main" id="{617AF70D-204F-4393-A63E-D26F57D14910}"/>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2239440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5" fill="hold"/>
                                        <p:tgtEl>
                                          <p:spTgt spid="37"/>
                                        </p:tgtEl>
                                      </p:cBhvr>
                                    </p:cmd>
                                  </p:childTnLst>
                                </p:cTn>
                              </p:par>
                              <p:par>
                                <p:cTn id="7" presetID="1" presetClass="mediacall" presetSubtype="0" fill="hold" nodeType="withEffect">
                                  <p:stCondLst>
                                    <p:cond delay="0"/>
                                  </p:stCondLst>
                                  <p:childTnLst>
                                    <p:cmd type="call" cmd="playFrom(0.0)">
                                      <p:cBhvr>
                                        <p:cTn id="8" dur="2402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7"/>
                                        </p:tgtEl>
                                      </p:cBhvr>
                                    </p:cmd>
                                  </p:childTnLst>
                                </p:cTn>
                              </p:par>
                            </p:childTnLst>
                          </p:cTn>
                        </p:par>
                      </p:childTnLst>
                    </p:cTn>
                  </p:par>
                </p:childTnLst>
              </p:cTn>
              <p:nextCondLst>
                <p:cond evt="onClick" delay="0">
                  <p:tgtEl>
                    <p:spTgt spid="37"/>
                  </p:tgtEl>
                </p:cond>
              </p:nextCondLst>
            </p:seq>
            <p:video>
              <p:cMediaNode vol="80000">
                <p:cTn id="14" repeatCount="indefinite" fill="hold" display="0">
                  <p:stCondLst>
                    <p:cond delay="indefinite"/>
                  </p:stCondLst>
                </p:cTn>
                <p:tgtEl>
                  <p:spTgt spid="37"/>
                </p:tgtEl>
              </p:cMediaNode>
            </p:video>
            <p:seq concurrent="1" nextAc="seek">
              <p:cTn id="15" restart="whenNotActive" fill="hold" evtFilter="cancelBubble" nodeType="interactiveSeq">
                <p:stCondLst>
                  <p:cond evt="onClick" delay="0">
                    <p:tgtEl>
                      <p:spTgt spid="4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9"/>
                                        </p:tgtEl>
                                      </p:cBhvr>
                                    </p:cmd>
                                  </p:childTnLst>
                                </p:cTn>
                              </p:par>
                            </p:childTnLst>
                          </p:cTn>
                        </p:par>
                      </p:childTnLst>
                    </p:cTn>
                  </p:par>
                </p:childTnLst>
              </p:cTn>
              <p:nextCondLst>
                <p:cond evt="onClick" delay="0">
                  <p:tgtEl>
                    <p:spTgt spid="49"/>
                  </p:tgtEl>
                </p:cond>
              </p:nextCondLst>
            </p:seq>
            <p:video>
              <p:cMediaNode vol="80000" mute="1">
                <p:cTn id="20" repeatCount="indefinite" fill="hold" display="0">
                  <p:stCondLst>
                    <p:cond delay="indefinite"/>
                  </p:stCondLst>
                </p:cTn>
                <p:tgtEl>
                  <p:spTgt spid="4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B09851-7F98-41D6-924D-81B211B90263}"/>
              </a:ext>
            </a:extLst>
          </p:cNvPr>
          <p:cNvSpPr>
            <a:spLocks noGrp="1"/>
          </p:cNvSpPr>
          <p:nvPr>
            <p:ph idx="1"/>
          </p:nvPr>
        </p:nvSpPr>
        <p:spPr>
          <a:xfrm>
            <a:off x="838200" y="3127087"/>
            <a:ext cx="10515600" cy="1919898"/>
          </a:xfrm>
        </p:spPr>
        <p:txBody>
          <a:bodyPr vert="horz" lIns="91440" tIns="45720" rIns="91440" bIns="45720" rtlCol="0" anchor="t">
            <a:normAutofit/>
          </a:bodyPr>
          <a:lstStyle/>
          <a:p>
            <a:pPr marL="0" indent="0" algn="just">
              <a:buNone/>
            </a:pPr>
            <a:r>
              <a:rPr lang="es-CO"/>
              <a:t>El propósito de nuestro proyecto es poder utilizar un algoritmo que pueda clasificar el género de  las canciones con el fin de poder generar insumos a los sistemas de recomendación basados en canciones, facilitándoles el proceso para segmentar sus bases de datos, minimizando el tiempo de ejecución de este proceso.</a:t>
            </a:r>
          </a:p>
          <a:p>
            <a:pPr algn="just"/>
            <a:endParaRPr lang="es-CO"/>
          </a:p>
        </p:txBody>
      </p:sp>
      <p:sp>
        <p:nvSpPr>
          <p:cNvPr id="4" name="Título 1">
            <a:extLst>
              <a:ext uri="{FF2B5EF4-FFF2-40B4-BE49-F238E27FC236}">
                <a16:creationId xmlns:a16="http://schemas.microsoft.com/office/drawing/2014/main" id="{D1CF0DBC-7CF1-4D63-92F4-34C8011ED65E}"/>
              </a:ext>
            </a:extLst>
          </p:cNvPr>
          <p:cNvSpPr txBox="1">
            <a:spLocks/>
          </p:cNvSpPr>
          <p:nvPr/>
        </p:nvSpPr>
        <p:spPr>
          <a:xfrm>
            <a:off x="640066" y="1052284"/>
            <a:ext cx="2045261" cy="56817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3600" b="1"/>
              <a:t>Objetivo</a:t>
            </a:r>
          </a:p>
        </p:txBody>
      </p:sp>
      <p:sp>
        <p:nvSpPr>
          <p:cNvPr id="8" name="Título 1">
            <a:extLst>
              <a:ext uri="{FF2B5EF4-FFF2-40B4-BE49-F238E27FC236}">
                <a16:creationId xmlns:a16="http://schemas.microsoft.com/office/drawing/2014/main" id="{92837973-A9EB-4F37-9482-0F9E37AB21D1}"/>
              </a:ext>
            </a:extLst>
          </p:cNvPr>
          <p:cNvSpPr txBox="1">
            <a:spLocks/>
          </p:cNvSpPr>
          <p:nvPr/>
        </p:nvSpPr>
        <p:spPr>
          <a:xfrm>
            <a:off x="-2878483" y="-355933"/>
            <a:ext cx="2586662" cy="3139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Estado del Arte</a:t>
            </a:r>
          </a:p>
        </p:txBody>
      </p:sp>
      <p:sp>
        <p:nvSpPr>
          <p:cNvPr id="9" name="CuadroTexto 8">
            <a:extLst>
              <a:ext uri="{FF2B5EF4-FFF2-40B4-BE49-F238E27FC236}">
                <a16:creationId xmlns:a16="http://schemas.microsoft.com/office/drawing/2014/main" id="{4045152E-16AF-4F67-8333-5CCFC8EDCF6A}"/>
              </a:ext>
            </a:extLst>
          </p:cNvPr>
          <p:cNvSpPr txBox="1"/>
          <p:nvPr/>
        </p:nvSpPr>
        <p:spPr>
          <a:xfrm>
            <a:off x="-5325263" y="2539386"/>
            <a:ext cx="3170303" cy="338554"/>
          </a:xfrm>
          <a:prstGeom prst="rect">
            <a:avLst/>
          </a:prstGeom>
          <a:noFill/>
        </p:spPr>
        <p:txBody>
          <a:bodyPr wrap="square" rtlCol="0">
            <a:spAutoFit/>
          </a:bodyPr>
          <a:lstStyle/>
          <a:p>
            <a:r>
              <a:rPr lang="es-CO" sz="1600"/>
              <a:t>Selección de Base de datos</a:t>
            </a:r>
          </a:p>
        </p:txBody>
      </p:sp>
      <p:sp>
        <p:nvSpPr>
          <p:cNvPr id="10" name="CuadroTexto 9">
            <a:extLst>
              <a:ext uri="{FF2B5EF4-FFF2-40B4-BE49-F238E27FC236}">
                <a16:creationId xmlns:a16="http://schemas.microsoft.com/office/drawing/2014/main" id="{BA2E81BD-ABD2-4364-A37D-19AF23229829}"/>
              </a:ext>
            </a:extLst>
          </p:cNvPr>
          <p:cNvSpPr txBox="1"/>
          <p:nvPr/>
        </p:nvSpPr>
        <p:spPr>
          <a:xfrm>
            <a:off x="-3740112" y="5621050"/>
            <a:ext cx="3170303" cy="338554"/>
          </a:xfrm>
          <a:prstGeom prst="rect">
            <a:avLst/>
          </a:prstGeom>
          <a:noFill/>
        </p:spPr>
        <p:txBody>
          <a:bodyPr wrap="square" rtlCol="0">
            <a:spAutoFit/>
          </a:bodyPr>
          <a:lstStyle/>
          <a:p>
            <a:r>
              <a:rPr lang="es-CO" sz="1600"/>
              <a:t>Preprocesamiento de datos</a:t>
            </a:r>
          </a:p>
        </p:txBody>
      </p:sp>
      <p:sp>
        <p:nvSpPr>
          <p:cNvPr id="11" name="CuadroTexto 10">
            <a:extLst>
              <a:ext uri="{FF2B5EF4-FFF2-40B4-BE49-F238E27FC236}">
                <a16:creationId xmlns:a16="http://schemas.microsoft.com/office/drawing/2014/main" id="{299B2060-BF96-4BD8-94C5-D7F2AFD29604}"/>
              </a:ext>
            </a:extLst>
          </p:cNvPr>
          <p:cNvSpPr txBox="1"/>
          <p:nvPr/>
        </p:nvSpPr>
        <p:spPr>
          <a:xfrm>
            <a:off x="5516624" y="-1344133"/>
            <a:ext cx="3336452" cy="338554"/>
          </a:xfrm>
          <a:prstGeom prst="rect">
            <a:avLst/>
          </a:prstGeom>
          <a:noFill/>
        </p:spPr>
        <p:txBody>
          <a:bodyPr wrap="square" rtlCol="0">
            <a:spAutoFit/>
          </a:bodyPr>
          <a:lstStyle/>
          <a:p>
            <a:r>
              <a:rPr lang="es-CO" sz="1600"/>
              <a:t>Imputación de valores</a:t>
            </a:r>
          </a:p>
        </p:txBody>
      </p:sp>
      <p:sp>
        <p:nvSpPr>
          <p:cNvPr id="12" name="CuadroTexto 11">
            <a:extLst>
              <a:ext uri="{FF2B5EF4-FFF2-40B4-BE49-F238E27FC236}">
                <a16:creationId xmlns:a16="http://schemas.microsoft.com/office/drawing/2014/main" id="{5E24E86A-8FDE-400A-9911-3989B73E46C3}"/>
              </a:ext>
            </a:extLst>
          </p:cNvPr>
          <p:cNvSpPr txBox="1"/>
          <p:nvPr/>
        </p:nvSpPr>
        <p:spPr>
          <a:xfrm>
            <a:off x="12617875" y="2408913"/>
            <a:ext cx="3336452" cy="338554"/>
          </a:xfrm>
          <a:prstGeom prst="rect">
            <a:avLst/>
          </a:prstGeom>
          <a:noFill/>
        </p:spPr>
        <p:txBody>
          <a:bodyPr wrap="square" rtlCol="0">
            <a:spAutoFit/>
          </a:bodyPr>
          <a:lstStyle/>
          <a:p>
            <a:r>
              <a:rPr lang="es-CO" sz="1600"/>
              <a:t>Estandarización de valores</a:t>
            </a:r>
          </a:p>
        </p:txBody>
      </p:sp>
      <p:sp>
        <p:nvSpPr>
          <p:cNvPr id="13" name="CuadroTexto 12">
            <a:extLst>
              <a:ext uri="{FF2B5EF4-FFF2-40B4-BE49-F238E27FC236}">
                <a16:creationId xmlns:a16="http://schemas.microsoft.com/office/drawing/2014/main" id="{9326BFBC-C569-47E0-9482-2B1F59727439}"/>
              </a:ext>
            </a:extLst>
          </p:cNvPr>
          <p:cNvSpPr txBox="1"/>
          <p:nvPr/>
        </p:nvSpPr>
        <p:spPr>
          <a:xfrm>
            <a:off x="13038023" y="5152349"/>
            <a:ext cx="3336452" cy="338554"/>
          </a:xfrm>
          <a:prstGeom prst="rect">
            <a:avLst/>
          </a:prstGeom>
          <a:noFill/>
        </p:spPr>
        <p:txBody>
          <a:bodyPr wrap="square" rtlCol="0">
            <a:spAutoFit/>
          </a:bodyPr>
          <a:lstStyle/>
          <a:p>
            <a:r>
              <a:rPr lang="es-CO" sz="1600"/>
              <a:t>Exploración de variables</a:t>
            </a:r>
          </a:p>
        </p:txBody>
      </p:sp>
      <p:sp>
        <p:nvSpPr>
          <p:cNvPr id="14" name="CuadroTexto 13">
            <a:extLst>
              <a:ext uri="{FF2B5EF4-FFF2-40B4-BE49-F238E27FC236}">
                <a16:creationId xmlns:a16="http://schemas.microsoft.com/office/drawing/2014/main" id="{5D0D262F-B4E7-4AFC-BF36-F6A0AA1CB98F}"/>
              </a:ext>
            </a:extLst>
          </p:cNvPr>
          <p:cNvSpPr txBox="1"/>
          <p:nvPr/>
        </p:nvSpPr>
        <p:spPr>
          <a:xfrm>
            <a:off x="11139212" y="7313892"/>
            <a:ext cx="3336452" cy="338554"/>
          </a:xfrm>
          <a:prstGeom prst="rect">
            <a:avLst/>
          </a:prstGeom>
          <a:noFill/>
        </p:spPr>
        <p:txBody>
          <a:bodyPr wrap="square" rtlCol="0">
            <a:spAutoFit/>
          </a:bodyPr>
          <a:lstStyle/>
          <a:p>
            <a:r>
              <a:rPr lang="es-CO" sz="1600"/>
              <a:t>Implementación del modelo</a:t>
            </a:r>
          </a:p>
        </p:txBody>
      </p:sp>
      <p:sp>
        <p:nvSpPr>
          <p:cNvPr id="15" name="CuadroTexto 14">
            <a:extLst>
              <a:ext uri="{FF2B5EF4-FFF2-40B4-BE49-F238E27FC236}">
                <a16:creationId xmlns:a16="http://schemas.microsoft.com/office/drawing/2014/main" id="{418EDC77-6371-45B1-8F27-01314D3AB7EB}"/>
              </a:ext>
            </a:extLst>
          </p:cNvPr>
          <p:cNvSpPr txBox="1"/>
          <p:nvPr/>
        </p:nvSpPr>
        <p:spPr>
          <a:xfrm>
            <a:off x="4972873" y="8030354"/>
            <a:ext cx="3336452" cy="338554"/>
          </a:xfrm>
          <a:prstGeom prst="rect">
            <a:avLst/>
          </a:prstGeom>
          <a:noFill/>
        </p:spPr>
        <p:txBody>
          <a:bodyPr wrap="square" rtlCol="0">
            <a:spAutoFit/>
          </a:bodyPr>
          <a:lstStyle/>
          <a:p>
            <a:r>
              <a:rPr lang="es-CO" sz="1600"/>
              <a:t>Protocolo experimental</a:t>
            </a:r>
          </a:p>
        </p:txBody>
      </p:sp>
      <p:sp>
        <p:nvSpPr>
          <p:cNvPr id="16" name="Título 1">
            <a:extLst>
              <a:ext uri="{FF2B5EF4-FFF2-40B4-BE49-F238E27FC236}">
                <a16:creationId xmlns:a16="http://schemas.microsoft.com/office/drawing/2014/main" id="{170175E5-5952-485B-9CEE-19E5442E8C2A}"/>
              </a:ext>
            </a:extLst>
          </p:cNvPr>
          <p:cNvSpPr txBox="1">
            <a:spLocks/>
          </p:cNvSpPr>
          <p:nvPr/>
        </p:nvSpPr>
        <p:spPr>
          <a:xfrm>
            <a:off x="0" y="7982121"/>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Contexto</a:t>
            </a:r>
          </a:p>
        </p:txBody>
      </p:sp>
      <p:pic>
        <p:nvPicPr>
          <p:cNvPr id="17" name="output_free">
            <a:hlinkClick r:id="" action="ppaction://media"/>
            <a:extLst>
              <a:ext uri="{FF2B5EF4-FFF2-40B4-BE49-F238E27FC236}">
                <a16:creationId xmlns:a16="http://schemas.microsoft.com/office/drawing/2014/main" id="{AB071731-5975-467F-87C4-1232028FD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schemeClr val="bg2">
                <a:shade val="45000"/>
                <a:satMod val="135000"/>
              </a:schemeClr>
              <a:prstClr val="white"/>
            </a:duotone>
            <a:lum contrast="40000"/>
          </a:blip>
          <a:srcRect l="11666" t="16852" r="12500" b="17963"/>
          <a:stretch/>
        </p:blipFill>
        <p:spPr>
          <a:xfrm>
            <a:off x="9721049" y="5663126"/>
            <a:ext cx="2358510" cy="1140378"/>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2583538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2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mute="1">
                <p:cTn id="12" repeatCount="indefinite" fill="hold" display="0">
                  <p:stCondLst>
                    <p:cond delay="indefinite"/>
                  </p:stCondLst>
                </p:cTn>
                <p:tgtEl>
                  <p:spTgt spid="1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 name="Picture 10">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 name="Rectangle 12">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06C60E22-7100-4F70-8525-98F7CAE1C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4DE8BDE-B19F-4016-B1B0-14871E07A6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E3B7621-F03B-4FB5-97B7-BE1E0294E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534654" cy="6858000"/>
          </a:xfrm>
          <a:prstGeom prst="rect">
            <a:avLst/>
          </a:prstGeom>
          <a:solidFill>
            <a:srgbClr val="262626"/>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8BA32A7D-DCB1-4F3D-97F1-044D62433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949"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B33E843B-6CE7-4DFF-B50D-4AB50ED660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cstate="print">
            <a:extLst>
              <a:ext uri="{28A0092B-C50C-407E-A947-70E740481C1C}">
                <a14:useLocalDpi xmlns:a14="http://schemas.microsoft.com/office/drawing/2010/main" val="0"/>
              </a:ext>
            </a:extLst>
          </a:blip>
          <a:stretch>
            <a:fillRect/>
          </a:stretch>
        </p:blipFill>
        <p:spPr>
          <a:xfrm>
            <a:off x="10585826" y="1989330"/>
            <a:ext cx="1602997" cy="144270"/>
          </a:xfrm>
          <a:prstGeom prst="rect">
            <a:avLst/>
          </a:prstGeom>
        </p:spPr>
      </p:pic>
      <p:sp>
        <p:nvSpPr>
          <p:cNvPr id="27" name="Rectangle 26">
            <a:extLst>
              <a:ext uri="{FF2B5EF4-FFF2-40B4-BE49-F238E27FC236}">
                <a16:creationId xmlns:a16="http://schemas.microsoft.com/office/drawing/2014/main" id="{77DC4CA4-7111-46A0-BD6A-17D131E4F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9003" y="338329"/>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mixkit-green-virtual-musical-waveform-19356-medium">
            <a:hlinkClick r:id="" action="ppaction://media"/>
            <a:extLst>
              <a:ext uri="{FF2B5EF4-FFF2-40B4-BE49-F238E27FC236}">
                <a16:creationId xmlns:a16="http://schemas.microsoft.com/office/drawing/2014/main" id="{6BFC79B6-A758-4F32-9C92-E5A68E393DFB}"/>
              </a:ext>
            </a:extLst>
          </p:cNvPr>
          <p:cNvPicPr>
            <a:picLocks noChangeAspect="1"/>
          </p:cNvPicPr>
          <p:nvPr>
            <a:videoFile r:link="rId2"/>
            <p:extLst>
              <p:ext uri="{DAA4B4D4-6D71-4841-9C94-3DE7FCFB9230}">
                <p14:media xmlns:p14="http://schemas.microsoft.com/office/powerpoint/2010/main" r:embed="rId1"/>
              </p:ext>
            </p:extLst>
          </p:nvPr>
        </p:nvPicPr>
        <p:blipFill>
          <a:blip r:embed="rId9">
            <a:grayscl/>
            <a:lum bright="-56000" contrast="-40000"/>
          </a:blip>
          <a:stretch>
            <a:fillRect/>
          </a:stretch>
        </p:blipFill>
        <p:spPr>
          <a:xfrm>
            <a:off x="3177" y="0"/>
            <a:ext cx="7531478" cy="6858000"/>
          </a:xfrm>
          <a:prstGeom prst="rect">
            <a:avLst/>
          </a:prstGeom>
        </p:spPr>
      </p:pic>
      <p:pic>
        <p:nvPicPr>
          <p:cNvPr id="6" name="Imagen 5">
            <a:extLst>
              <a:ext uri="{FF2B5EF4-FFF2-40B4-BE49-F238E27FC236}">
                <a16:creationId xmlns:a16="http://schemas.microsoft.com/office/drawing/2014/main" id="{08B68389-E4FC-45EC-9892-0CA3697C3132}"/>
              </a:ext>
            </a:extLst>
          </p:cNvPr>
          <p:cNvPicPr>
            <a:picLocks noChangeAspect="1"/>
          </p:cNvPicPr>
          <p:nvPr/>
        </p:nvPicPr>
        <p:blipFill rotWithShape="1">
          <a:blip r:embed="rId10">
            <a:alphaModFix amt="85000"/>
          </a:blip>
          <a:srcRect l="-174"/>
          <a:stretch/>
        </p:blipFill>
        <p:spPr>
          <a:xfrm>
            <a:off x="-30480" y="0"/>
            <a:ext cx="12252960" cy="6874744"/>
          </a:xfrm>
          <a:prstGeom prst="rect">
            <a:avLst/>
          </a:prstGeom>
        </p:spPr>
      </p:pic>
      <p:sp>
        <p:nvSpPr>
          <p:cNvPr id="22" name="Título 1">
            <a:extLst>
              <a:ext uri="{FF2B5EF4-FFF2-40B4-BE49-F238E27FC236}">
                <a16:creationId xmlns:a16="http://schemas.microsoft.com/office/drawing/2014/main" id="{FA0E7D0F-F858-4FB5-A7D2-F0E0A4A5B02B}"/>
              </a:ext>
            </a:extLst>
          </p:cNvPr>
          <p:cNvSpPr>
            <a:spLocks noGrp="1"/>
          </p:cNvSpPr>
          <p:nvPr>
            <p:ph type="title"/>
          </p:nvPr>
        </p:nvSpPr>
        <p:spPr>
          <a:xfrm>
            <a:off x="8188302" y="2714699"/>
            <a:ext cx="3717599" cy="1660331"/>
          </a:xfrm>
        </p:spPr>
        <p:txBody>
          <a:bodyPr vert="horz" lIns="91440" tIns="45720" rIns="91440" bIns="45720" rtlCol="0" anchor="b">
            <a:noAutofit/>
          </a:bodyPr>
          <a:lstStyle/>
          <a:p>
            <a:r>
              <a:rPr lang="es-CO" sz="2800">
                <a:solidFill>
                  <a:srgbClr val="FFFFFF"/>
                </a:solidFill>
              </a:rPr>
              <a:t>Sistema de Clasificación de Géneros Musicales para Plataformas de Streaming</a:t>
            </a:r>
            <a:endParaRPr lang="en-US" sz="2800">
              <a:solidFill>
                <a:srgbClr val="FFFFFF"/>
              </a:solidFill>
            </a:endParaRPr>
          </a:p>
        </p:txBody>
      </p:sp>
      <p:sp>
        <p:nvSpPr>
          <p:cNvPr id="24" name="Título 1">
            <a:extLst>
              <a:ext uri="{FF2B5EF4-FFF2-40B4-BE49-F238E27FC236}">
                <a16:creationId xmlns:a16="http://schemas.microsoft.com/office/drawing/2014/main" id="{5B1EABF0-35DE-470B-8911-0F3CE51EE092}"/>
              </a:ext>
            </a:extLst>
          </p:cNvPr>
          <p:cNvSpPr txBox="1">
            <a:spLocks/>
          </p:cNvSpPr>
          <p:nvPr/>
        </p:nvSpPr>
        <p:spPr>
          <a:xfrm>
            <a:off x="407334" y="1998661"/>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b="1">
                <a:solidFill>
                  <a:schemeClr val="bg1">
                    <a:lumMod val="75000"/>
                    <a:lumOff val="25000"/>
                  </a:schemeClr>
                </a:solidFill>
                <a:latin typeface="+mn-lt"/>
              </a:rPr>
              <a:t>Contexto</a:t>
            </a:r>
          </a:p>
        </p:txBody>
      </p:sp>
      <p:sp>
        <p:nvSpPr>
          <p:cNvPr id="26" name="Título 1">
            <a:extLst>
              <a:ext uri="{FF2B5EF4-FFF2-40B4-BE49-F238E27FC236}">
                <a16:creationId xmlns:a16="http://schemas.microsoft.com/office/drawing/2014/main" id="{87928554-A233-47CF-8EC0-92DD1B27B7AD}"/>
              </a:ext>
            </a:extLst>
          </p:cNvPr>
          <p:cNvSpPr txBox="1">
            <a:spLocks/>
          </p:cNvSpPr>
          <p:nvPr/>
        </p:nvSpPr>
        <p:spPr>
          <a:xfrm>
            <a:off x="407334" y="2634708"/>
            <a:ext cx="1534542"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b="1">
                <a:solidFill>
                  <a:schemeClr val="bg1">
                    <a:lumMod val="75000"/>
                    <a:lumOff val="25000"/>
                  </a:schemeClr>
                </a:solidFill>
                <a:latin typeface="+mn-lt"/>
              </a:rPr>
              <a:t>Objetivo</a:t>
            </a:r>
          </a:p>
        </p:txBody>
      </p:sp>
      <p:sp>
        <p:nvSpPr>
          <p:cNvPr id="28" name="Título 1">
            <a:extLst>
              <a:ext uri="{FF2B5EF4-FFF2-40B4-BE49-F238E27FC236}">
                <a16:creationId xmlns:a16="http://schemas.microsoft.com/office/drawing/2014/main" id="{C8287B8F-FFAB-4041-8544-7B49475B9A1B}"/>
              </a:ext>
            </a:extLst>
          </p:cNvPr>
          <p:cNvSpPr txBox="1">
            <a:spLocks/>
          </p:cNvSpPr>
          <p:nvPr/>
        </p:nvSpPr>
        <p:spPr>
          <a:xfrm>
            <a:off x="407334" y="3222522"/>
            <a:ext cx="2586662" cy="3416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800">
                <a:latin typeface="+mn-lt"/>
              </a:rPr>
              <a:t>Estado del Arte</a:t>
            </a:r>
          </a:p>
        </p:txBody>
      </p:sp>
      <p:sp>
        <p:nvSpPr>
          <p:cNvPr id="29" name="CuadroTexto 28">
            <a:extLst>
              <a:ext uri="{FF2B5EF4-FFF2-40B4-BE49-F238E27FC236}">
                <a16:creationId xmlns:a16="http://schemas.microsoft.com/office/drawing/2014/main" id="{DF45B875-99CC-45B7-8DA4-5DDCA659AEBA}"/>
              </a:ext>
            </a:extLst>
          </p:cNvPr>
          <p:cNvSpPr txBox="1"/>
          <p:nvPr/>
        </p:nvSpPr>
        <p:spPr>
          <a:xfrm>
            <a:off x="407334" y="3782636"/>
            <a:ext cx="3170303" cy="369332"/>
          </a:xfrm>
          <a:prstGeom prst="rect">
            <a:avLst/>
          </a:prstGeom>
          <a:noFill/>
        </p:spPr>
        <p:txBody>
          <a:bodyPr wrap="square" rtlCol="0">
            <a:spAutoFit/>
          </a:bodyPr>
          <a:lstStyle/>
          <a:p>
            <a:r>
              <a:rPr lang="es-CO"/>
              <a:t>Selección de Base de datos</a:t>
            </a:r>
          </a:p>
        </p:txBody>
      </p:sp>
      <p:sp>
        <p:nvSpPr>
          <p:cNvPr id="30" name="CuadroTexto 29">
            <a:extLst>
              <a:ext uri="{FF2B5EF4-FFF2-40B4-BE49-F238E27FC236}">
                <a16:creationId xmlns:a16="http://schemas.microsoft.com/office/drawing/2014/main" id="{95C53136-B02C-486E-87A0-14C9AE395B87}"/>
              </a:ext>
            </a:extLst>
          </p:cNvPr>
          <p:cNvSpPr txBox="1"/>
          <p:nvPr/>
        </p:nvSpPr>
        <p:spPr>
          <a:xfrm>
            <a:off x="407334" y="4370450"/>
            <a:ext cx="3170303" cy="369332"/>
          </a:xfrm>
          <a:prstGeom prst="rect">
            <a:avLst/>
          </a:prstGeom>
          <a:noFill/>
        </p:spPr>
        <p:txBody>
          <a:bodyPr wrap="square" rtlCol="0">
            <a:spAutoFit/>
          </a:bodyPr>
          <a:lstStyle/>
          <a:p>
            <a:r>
              <a:rPr lang="es-CO"/>
              <a:t>Preprocesamiento de datos</a:t>
            </a:r>
          </a:p>
        </p:txBody>
      </p:sp>
      <p:sp>
        <p:nvSpPr>
          <p:cNvPr id="31" name="CuadroTexto 30">
            <a:extLst>
              <a:ext uri="{FF2B5EF4-FFF2-40B4-BE49-F238E27FC236}">
                <a16:creationId xmlns:a16="http://schemas.microsoft.com/office/drawing/2014/main" id="{009EC2A1-D4BC-4BBA-B0A4-CD2DA8B81970}"/>
              </a:ext>
            </a:extLst>
          </p:cNvPr>
          <p:cNvSpPr txBox="1"/>
          <p:nvPr/>
        </p:nvSpPr>
        <p:spPr>
          <a:xfrm>
            <a:off x="4041025" y="2137178"/>
            <a:ext cx="3336452" cy="369332"/>
          </a:xfrm>
          <a:prstGeom prst="rect">
            <a:avLst/>
          </a:prstGeom>
          <a:noFill/>
        </p:spPr>
        <p:txBody>
          <a:bodyPr wrap="square" rtlCol="0">
            <a:spAutoFit/>
          </a:bodyPr>
          <a:lstStyle/>
          <a:p>
            <a:r>
              <a:rPr lang="es-CO"/>
              <a:t>Imputación de valores</a:t>
            </a:r>
          </a:p>
        </p:txBody>
      </p:sp>
      <p:sp>
        <p:nvSpPr>
          <p:cNvPr id="32" name="CuadroTexto 31">
            <a:extLst>
              <a:ext uri="{FF2B5EF4-FFF2-40B4-BE49-F238E27FC236}">
                <a16:creationId xmlns:a16="http://schemas.microsoft.com/office/drawing/2014/main" id="{4781B330-5F92-44B4-9BBB-CAD8B055B07E}"/>
              </a:ext>
            </a:extLst>
          </p:cNvPr>
          <p:cNvSpPr txBox="1"/>
          <p:nvPr/>
        </p:nvSpPr>
        <p:spPr>
          <a:xfrm>
            <a:off x="4041025" y="2694703"/>
            <a:ext cx="3336452" cy="369332"/>
          </a:xfrm>
          <a:prstGeom prst="rect">
            <a:avLst/>
          </a:prstGeom>
          <a:noFill/>
        </p:spPr>
        <p:txBody>
          <a:bodyPr wrap="square" rtlCol="0">
            <a:spAutoFit/>
          </a:bodyPr>
          <a:lstStyle/>
          <a:p>
            <a:r>
              <a:rPr lang="es-CO"/>
              <a:t>Estandarización de valores</a:t>
            </a:r>
          </a:p>
        </p:txBody>
      </p:sp>
      <p:sp>
        <p:nvSpPr>
          <p:cNvPr id="33" name="CuadroTexto 32">
            <a:extLst>
              <a:ext uri="{FF2B5EF4-FFF2-40B4-BE49-F238E27FC236}">
                <a16:creationId xmlns:a16="http://schemas.microsoft.com/office/drawing/2014/main" id="{3DC59944-1C6B-4703-A135-DB600B0A35C0}"/>
              </a:ext>
            </a:extLst>
          </p:cNvPr>
          <p:cNvSpPr txBox="1"/>
          <p:nvPr/>
        </p:nvSpPr>
        <p:spPr>
          <a:xfrm>
            <a:off x="4041025" y="3252228"/>
            <a:ext cx="3336452" cy="369332"/>
          </a:xfrm>
          <a:prstGeom prst="rect">
            <a:avLst/>
          </a:prstGeom>
          <a:noFill/>
        </p:spPr>
        <p:txBody>
          <a:bodyPr wrap="square" rtlCol="0">
            <a:spAutoFit/>
          </a:bodyPr>
          <a:lstStyle/>
          <a:p>
            <a:r>
              <a:rPr lang="es-CO"/>
              <a:t>Exploración de variables</a:t>
            </a:r>
          </a:p>
        </p:txBody>
      </p:sp>
      <p:sp>
        <p:nvSpPr>
          <p:cNvPr id="34" name="CuadroTexto 33">
            <a:extLst>
              <a:ext uri="{FF2B5EF4-FFF2-40B4-BE49-F238E27FC236}">
                <a16:creationId xmlns:a16="http://schemas.microsoft.com/office/drawing/2014/main" id="{98B255F7-FEDD-46B7-BD15-6A19B3A6D139}"/>
              </a:ext>
            </a:extLst>
          </p:cNvPr>
          <p:cNvSpPr txBox="1"/>
          <p:nvPr/>
        </p:nvSpPr>
        <p:spPr>
          <a:xfrm>
            <a:off x="4039470" y="3809753"/>
            <a:ext cx="3336452" cy="369332"/>
          </a:xfrm>
          <a:prstGeom prst="rect">
            <a:avLst/>
          </a:prstGeom>
          <a:noFill/>
        </p:spPr>
        <p:txBody>
          <a:bodyPr wrap="square" rtlCol="0">
            <a:spAutoFit/>
          </a:bodyPr>
          <a:lstStyle/>
          <a:p>
            <a:r>
              <a:rPr lang="es-CO"/>
              <a:t>Implementación del modelo</a:t>
            </a:r>
          </a:p>
        </p:txBody>
      </p:sp>
      <p:sp>
        <p:nvSpPr>
          <p:cNvPr id="35" name="CuadroTexto 34">
            <a:extLst>
              <a:ext uri="{FF2B5EF4-FFF2-40B4-BE49-F238E27FC236}">
                <a16:creationId xmlns:a16="http://schemas.microsoft.com/office/drawing/2014/main" id="{5964D978-A88E-4C52-90FC-5CA9F3B578C4}"/>
              </a:ext>
            </a:extLst>
          </p:cNvPr>
          <p:cNvSpPr txBox="1"/>
          <p:nvPr/>
        </p:nvSpPr>
        <p:spPr>
          <a:xfrm>
            <a:off x="4039470" y="4367277"/>
            <a:ext cx="3336452" cy="369332"/>
          </a:xfrm>
          <a:prstGeom prst="rect">
            <a:avLst/>
          </a:prstGeom>
          <a:noFill/>
        </p:spPr>
        <p:txBody>
          <a:bodyPr wrap="square" rtlCol="0">
            <a:spAutoFit/>
          </a:bodyPr>
          <a:lstStyle/>
          <a:p>
            <a:r>
              <a:rPr lang="es-CO"/>
              <a:t>Protocolo experimental</a:t>
            </a:r>
          </a:p>
        </p:txBody>
      </p:sp>
      <p:pic>
        <p:nvPicPr>
          <p:cNvPr id="37" name="output_free">
            <a:hlinkClick r:id="" action="ppaction://media"/>
            <a:extLst>
              <a:ext uri="{FF2B5EF4-FFF2-40B4-BE49-F238E27FC236}">
                <a16:creationId xmlns:a16="http://schemas.microsoft.com/office/drawing/2014/main" id="{548901CD-4951-4996-A2A3-73E11FC7FCF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duotone>
              <a:schemeClr val="bg2">
                <a:shade val="45000"/>
                <a:satMod val="135000"/>
              </a:schemeClr>
              <a:prstClr val="white"/>
            </a:duotone>
            <a:lum contrast="40000"/>
          </a:blip>
          <a:srcRect l="11666" t="16852" r="12500" b="17963"/>
          <a:stretch/>
        </p:blipFill>
        <p:spPr>
          <a:xfrm>
            <a:off x="8688359" y="5298369"/>
            <a:ext cx="2358510" cy="1140378"/>
          </a:xfrm>
          <a:prstGeom prst="wave">
            <a:avLst>
              <a:gd name="adj1" fmla="val 12500"/>
              <a:gd name="adj2" fmla="val -4461"/>
            </a:avLst>
          </a:prstGeom>
          <a:ln>
            <a:noFill/>
          </a:ln>
          <a:effectLst>
            <a:softEdge rad="215900"/>
          </a:effectLst>
        </p:spPr>
      </p:pic>
    </p:spTree>
    <p:extLst>
      <p:ext uri="{BB962C8B-B14F-4D97-AF65-F5344CB8AC3E}">
        <p14:creationId xmlns:p14="http://schemas.microsoft.com/office/powerpoint/2010/main" val="2251702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5" fill="hold"/>
                                        <p:tgtEl>
                                          <p:spTgt spid="20"/>
                                        </p:tgtEl>
                                      </p:cBhvr>
                                    </p:cmd>
                                  </p:childTnLst>
                                </p:cTn>
                              </p:par>
                              <p:par>
                                <p:cTn id="7" presetID="1" presetClass="mediacall" presetSubtype="0" fill="hold" nodeType="withEffect">
                                  <p:stCondLst>
                                    <p:cond delay="0"/>
                                  </p:stCondLst>
                                  <p:childTnLst>
                                    <p:cmd type="call" cmd="playFrom(0.0)">
                                      <p:cBhvr>
                                        <p:cTn id="8" dur="2402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0"/>
                                        </p:tgtEl>
                                      </p:cBhvr>
                                    </p:cmd>
                                  </p:childTnLst>
                                </p:cTn>
                              </p:par>
                            </p:childTnLst>
                          </p:cTn>
                        </p:par>
                      </p:childTnLst>
                    </p:cTn>
                  </p:par>
                </p:childTnLst>
              </p:cTn>
              <p:nextCondLst>
                <p:cond evt="onClick" delay="0">
                  <p:tgtEl>
                    <p:spTgt spid="20"/>
                  </p:tgtEl>
                </p:cond>
              </p:nextCondLst>
            </p:seq>
            <p:video>
              <p:cMediaNode vol="80000">
                <p:cTn id="14" repeatCount="indefinite" fill="hold" display="0">
                  <p:stCondLst>
                    <p:cond delay="indefinite"/>
                  </p:stCondLst>
                </p:cTn>
                <p:tgtEl>
                  <p:spTgt spid="20"/>
                </p:tgtEl>
              </p:cMediaNode>
            </p:video>
            <p:seq concurrent="1" nextAc="seek">
              <p:cTn id="15" restart="whenNotActive" fill="hold" evtFilter="cancelBubble" nodeType="interactiveSeq">
                <p:stCondLst>
                  <p:cond evt="onClick" delay="0">
                    <p:tgtEl>
                      <p:spTgt spid="3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7"/>
                                        </p:tgtEl>
                                      </p:cBhvr>
                                    </p:cmd>
                                  </p:childTnLst>
                                </p:cTn>
                              </p:par>
                            </p:childTnLst>
                          </p:cTn>
                        </p:par>
                      </p:childTnLst>
                    </p:cTn>
                  </p:par>
                </p:childTnLst>
              </p:cTn>
              <p:nextCondLst>
                <p:cond evt="onClick" delay="0">
                  <p:tgtEl>
                    <p:spTgt spid="37"/>
                  </p:tgtEl>
                </p:cond>
              </p:nextCondLst>
            </p:seq>
            <p:video>
              <p:cMediaNode vol="80000" mute="1">
                <p:cTn id="20" repeatCount="indefinite" fill="hold" display="0">
                  <p:stCondLst>
                    <p:cond delay="indefinite"/>
                  </p:stCondLst>
                </p:cTn>
                <p:tgtEl>
                  <p:spTgt spid="3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D5A82FC-A97E-4FCB-B5FE-58C859CBA594}"/>
              </a:ext>
            </a:extLst>
          </p:cNvPr>
          <p:cNvSpPr/>
          <p:nvPr/>
        </p:nvSpPr>
        <p:spPr>
          <a:xfrm>
            <a:off x="335902" y="391887"/>
            <a:ext cx="9937102" cy="595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a:extLst>
              <a:ext uri="{FF2B5EF4-FFF2-40B4-BE49-F238E27FC236}">
                <a16:creationId xmlns:a16="http://schemas.microsoft.com/office/drawing/2014/main" id="{8698F0DC-EC02-4690-A1D7-0F53B8026828}"/>
              </a:ext>
            </a:extLst>
          </p:cNvPr>
          <p:cNvPicPr>
            <a:picLocks noChangeAspect="1"/>
          </p:cNvPicPr>
          <p:nvPr/>
        </p:nvPicPr>
        <p:blipFill>
          <a:blip r:embed="rId2"/>
          <a:stretch>
            <a:fillRect/>
          </a:stretch>
        </p:blipFill>
        <p:spPr>
          <a:xfrm>
            <a:off x="1021556" y="2015849"/>
            <a:ext cx="8565794" cy="2705006"/>
          </a:xfrm>
          <a:prstGeom prst="rect">
            <a:avLst/>
          </a:prstGeom>
          <a:ln>
            <a:noFill/>
          </a:ln>
          <a:effectLst>
            <a:outerShdw blurRad="190500" algn="tl" rotWithShape="0">
              <a:srgbClr val="000000">
                <a:alpha val="70000"/>
              </a:srgbClr>
            </a:outerShdw>
          </a:effectLst>
        </p:spPr>
      </p:pic>
      <p:sp>
        <p:nvSpPr>
          <p:cNvPr id="6" name="Título 1">
            <a:extLst>
              <a:ext uri="{FF2B5EF4-FFF2-40B4-BE49-F238E27FC236}">
                <a16:creationId xmlns:a16="http://schemas.microsoft.com/office/drawing/2014/main" id="{96D4EE77-0509-4A49-9421-B9AC4EB44F80}"/>
              </a:ext>
            </a:extLst>
          </p:cNvPr>
          <p:cNvSpPr txBox="1">
            <a:spLocks/>
          </p:cNvSpPr>
          <p:nvPr/>
        </p:nvSpPr>
        <p:spPr>
          <a:xfrm>
            <a:off x="620694" y="513183"/>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3600" b="1"/>
              <a:t>Estado del Arte</a:t>
            </a:r>
          </a:p>
        </p:txBody>
      </p:sp>
      <p:sp>
        <p:nvSpPr>
          <p:cNvPr id="7" name="Título 1">
            <a:extLst>
              <a:ext uri="{FF2B5EF4-FFF2-40B4-BE49-F238E27FC236}">
                <a16:creationId xmlns:a16="http://schemas.microsoft.com/office/drawing/2014/main" id="{E7EAABBA-0453-4CB4-B609-586E991C95AD}"/>
              </a:ext>
            </a:extLst>
          </p:cNvPr>
          <p:cNvSpPr txBox="1">
            <a:spLocks/>
          </p:cNvSpPr>
          <p:nvPr/>
        </p:nvSpPr>
        <p:spPr>
          <a:xfrm>
            <a:off x="-2878483" y="-355933"/>
            <a:ext cx="2586662" cy="3139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Objetivo</a:t>
            </a:r>
          </a:p>
        </p:txBody>
      </p:sp>
      <p:sp>
        <p:nvSpPr>
          <p:cNvPr id="8" name="CuadroTexto 7">
            <a:extLst>
              <a:ext uri="{FF2B5EF4-FFF2-40B4-BE49-F238E27FC236}">
                <a16:creationId xmlns:a16="http://schemas.microsoft.com/office/drawing/2014/main" id="{5D661BA3-7E8A-48CA-BD0C-70555D87D168}"/>
              </a:ext>
            </a:extLst>
          </p:cNvPr>
          <p:cNvSpPr txBox="1"/>
          <p:nvPr/>
        </p:nvSpPr>
        <p:spPr>
          <a:xfrm>
            <a:off x="-5325263" y="2539386"/>
            <a:ext cx="3170303" cy="338554"/>
          </a:xfrm>
          <a:prstGeom prst="rect">
            <a:avLst/>
          </a:prstGeom>
          <a:noFill/>
        </p:spPr>
        <p:txBody>
          <a:bodyPr wrap="square" rtlCol="0">
            <a:spAutoFit/>
          </a:bodyPr>
          <a:lstStyle/>
          <a:p>
            <a:r>
              <a:rPr lang="es-CO" sz="1600"/>
              <a:t>Selección de Base de datos</a:t>
            </a:r>
          </a:p>
        </p:txBody>
      </p:sp>
      <p:sp>
        <p:nvSpPr>
          <p:cNvPr id="9" name="CuadroTexto 8">
            <a:extLst>
              <a:ext uri="{FF2B5EF4-FFF2-40B4-BE49-F238E27FC236}">
                <a16:creationId xmlns:a16="http://schemas.microsoft.com/office/drawing/2014/main" id="{FDF02E3E-D4F7-4C29-A48D-15727B3C7161}"/>
              </a:ext>
            </a:extLst>
          </p:cNvPr>
          <p:cNvSpPr txBox="1"/>
          <p:nvPr/>
        </p:nvSpPr>
        <p:spPr>
          <a:xfrm>
            <a:off x="-3740112" y="5621050"/>
            <a:ext cx="3170303" cy="338554"/>
          </a:xfrm>
          <a:prstGeom prst="rect">
            <a:avLst/>
          </a:prstGeom>
          <a:noFill/>
        </p:spPr>
        <p:txBody>
          <a:bodyPr wrap="square" rtlCol="0">
            <a:spAutoFit/>
          </a:bodyPr>
          <a:lstStyle/>
          <a:p>
            <a:r>
              <a:rPr lang="es-CO" sz="1600"/>
              <a:t>Preprocesamiento de datos</a:t>
            </a:r>
          </a:p>
        </p:txBody>
      </p:sp>
      <p:sp>
        <p:nvSpPr>
          <p:cNvPr id="10" name="CuadroTexto 9">
            <a:extLst>
              <a:ext uri="{FF2B5EF4-FFF2-40B4-BE49-F238E27FC236}">
                <a16:creationId xmlns:a16="http://schemas.microsoft.com/office/drawing/2014/main" id="{E5818205-46AB-4ECB-948C-19E9FD7FB137}"/>
              </a:ext>
            </a:extLst>
          </p:cNvPr>
          <p:cNvSpPr txBox="1"/>
          <p:nvPr/>
        </p:nvSpPr>
        <p:spPr>
          <a:xfrm>
            <a:off x="5516624" y="-1344133"/>
            <a:ext cx="3336452" cy="338554"/>
          </a:xfrm>
          <a:prstGeom prst="rect">
            <a:avLst/>
          </a:prstGeom>
          <a:noFill/>
        </p:spPr>
        <p:txBody>
          <a:bodyPr wrap="square" rtlCol="0">
            <a:spAutoFit/>
          </a:bodyPr>
          <a:lstStyle/>
          <a:p>
            <a:r>
              <a:rPr lang="es-CO" sz="1600"/>
              <a:t>Imputación de valores</a:t>
            </a:r>
          </a:p>
        </p:txBody>
      </p:sp>
      <p:sp>
        <p:nvSpPr>
          <p:cNvPr id="11" name="CuadroTexto 10">
            <a:extLst>
              <a:ext uri="{FF2B5EF4-FFF2-40B4-BE49-F238E27FC236}">
                <a16:creationId xmlns:a16="http://schemas.microsoft.com/office/drawing/2014/main" id="{CE124C44-F4A0-4A27-95DC-3F15D4A8664D}"/>
              </a:ext>
            </a:extLst>
          </p:cNvPr>
          <p:cNvSpPr txBox="1"/>
          <p:nvPr/>
        </p:nvSpPr>
        <p:spPr>
          <a:xfrm>
            <a:off x="12617875" y="2408913"/>
            <a:ext cx="3336452" cy="338554"/>
          </a:xfrm>
          <a:prstGeom prst="rect">
            <a:avLst/>
          </a:prstGeom>
          <a:noFill/>
        </p:spPr>
        <p:txBody>
          <a:bodyPr wrap="square" rtlCol="0">
            <a:spAutoFit/>
          </a:bodyPr>
          <a:lstStyle/>
          <a:p>
            <a:r>
              <a:rPr lang="es-CO" sz="1600"/>
              <a:t>Estandarización de valores</a:t>
            </a:r>
          </a:p>
        </p:txBody>
      </p:sp>
      <p:sp>
        <p:nvSpPr>
          <p:cNvPr id="12" name="CuadroTexto 11">
            <a:extLst>
              <a:ext uri="{FF2B5EF4-FFF2-40B4-BE49-F238E27FC236}">
                <a16:creationId xmlns:a16="http://schemas.microsoft.com/office/drawing/2014/main" id="{E6B6AFF8-780D-4602-A410-0D5955D431EF}"/>
              </a:ext>
            </a:extLst>
          </p:cNvPr>
          <p:cNvSpPr txBox="1"/>
          <p:nvPr/>
        </p:nvSpPr>
        <p:spPr>
          <a:xfrm>
            <a:off x="13038023" y="5152349"/>
            <a:ext cx="3336452" cy="338554"/>
          </a:xfrm>
          <a:prstGeom prst="rect">
            <a:avLst/>
          </a:prstGeom>
          <a:noFill/>
        </p:spPr>
        <p:txBody>
          <a:bodyPr wrap="square" rtlCol="0">
            <a:spAutoFit/>
          </a:bodyPr>
          <a:lstStyle/>
          <a:p>
            <a:r>
              <a:rPr lang="es-CO" sz="1600"/>
              <a:t>Exploración de variables</a:t>
            </a:r>
          </a:p>
        </p:txBody>
      </p:sp>
      <p:sp>
        <p:nvSpPr>
          <p:cNvPr id="13" name="CuadroTexto 12">
            <a:extLst>
              <a:ext uri="{FF2B5EF4-FFF2-40B4-BE49-F238E27FC236}">
                <a16:creationId xmlns:a16="http://schemas.microsoft.com/office/drawing/2014/main" id="{D757A16A-D88F-442F-9519-EDA460F01379}"/>
              </a:ext>
            </a:extLst>
          </p:cNvPr>
          <p:cNvSpPr txBox="1"/>
          <p:nvPr/>
        </p:nvSpPr>
        <p:spPr>
          <a:xfrm>
            <a:off x="11139212" y="7313892"/>
            <a:ext cx="3336452" cy="338554"/>
          </a:xfrm>
          <a:prstGeom prst="rect">
            <a:avLst/>
          </a:prstGeom>
          <a:noFill/>
        </p:spPr>
        <p:txBody>
          <a:bodyPr wrap="square" rtlCol="0">
            <a:spAutoFit/>
          </a:bodyPr>
          <a:lstStyle/>
          <a:p>
            <a:r>
              <a:rPr lang="es-CO" sz="1600"/>
              <a:t>Implementación del modelo</a:t>
            </a:r>
          </a:p>
        </p:txBody>
      </p:sp>
      <p:sp>
        <p:nvSpPr>
          <p:cNvPr id="14" name="CuadroTexto 13">
            <a:extLst>
              <a:ext uri="{FF2B5EF4-FFF2-40B4-BE49-F238E27FC236}">
                <a16:creationId xmlns:a16="http://schemas.microsoft.com/office/drawing/2014/main" id="{ACB80F62-1147-48D8-A5ED-A11123C4FBF9}"/>
              </a:ext>
            </a:extLst>
          </p:cNvPr>
          <p:cNvSpPr txBox="1"/>
          <p:nvPr/>
        </p:nvSpPr>
        <p:spPr>
          <a:xfrm>
            <a:off x="4972873" y="8030354"/>
            <a:ext cx="3336452" cy="338554"/>
          </a:xfrm>
          <a:prstGeom prst="rect">
            <a:avLst/>
          </a:prstGeom>
          <a:noFill/>
        </p:spPr>
        <p:txBody>
          <a:bodyPr wrap="square" rtlCol="0">
            <a:spAutoFit/>
          </a:bodyPr>
          <a:lstStyle/>
          <a:p>
            <a:r>
              <a:rPr lang="es-CO" sz="1600"/>
              <a:t>Protocolo experimental</a:t>
            </a:r>
          </a:p>
        </p:txBody>
      </p:sp>
      <p:sp>
        <p:nvSpPr>
          <p:cNvPr id="15" name="Título 1">
            <a:extLst>
              <a:ext uri="{FF2B5EF4-FFF2-40B4-BE49-F238E27FC236}">
                <a16:creationId xmlns:a16="http://schemas.microsoft.com/office/drawing/2014/main" id="{EDB82714-A440-4CCC-8364-B1B10C3A54C7}"/>
              </a:ext>
            </a:extLst>
          </p:cNvPr>
          <p:cNvSpPr txBox="1">
            <a:spLocks/>
          </p:cNvSpPr>
          <p:nvPr/>
        </p:nvSpPr>
        <p:spPr>
          <a:xfrm>
            <a:off x="0" y="7982121"/>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Contexto</a:t>
            </a:r>
          </a:p>
        </p:txBody>
      </p:sp>
    </p:spTree>
    <p:extLst>
      <p:ext uri="{BB962C8B-B14F-4D97-AF65-F5344CB8AC3E}">
        <p14:creationId xmlns:p14="http://schemas.microsoft.com/office/powerpoint/2010/main" val="2458377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438718-0D1A-4D86-8640-13A53AEEDB21}"/>
              </a:ext>
            </a:extLst>
          </p:cNvPr>
          <p:cNvSpPr>
            <a:spLocks noGrp="1"/>
          </p:cNvSpPr>
          <p:nvPr>
            <p:ph type="title"/>
          </p:nvPr>
        </p:nvSpPr>
        <p:spPr/>
        <p:txBody>
          <a:bodyPr/>
          <a:lstStyle/>
          <a:p>
            <a:r>
              <a:rPr lang="es-CO"/>
              <a:t>Puntos Claves</a:t>
            </a:r>
          </a:p>
        </p:txBody>
      </p:sp>
      <p:sp>
        <p:nvSpPr>
          <p:cNvPr id="3" name="Marcador de contenido 2">
            <a:extLst>
              <a:ext uri="{FF2B5EF4-FFF2-40B4-BE49-F238E27FC236}">
                <a16:creationId xmlns:a16="http://schemas.microsoft.com/office/drawing/2014/main" id="{232320AF-863B-4038-9F20-ED193CFC8E8D}"/>
              </a:ext>
            </a:extLst>
          </p:cNvPr>
          <p:cNvSpPr>
            <a:spLocks noGrp="1"/>
          </p:cNvSpPr>
          <p:nvPr>
            <p:ph idx="1"/>
          </p:nvPr>
        </p:nvSpPr>
        <p:spPr>
          <a:xfrm>
            <a:off x="680321" y="2336873"/>
            <a:ext cx="4964699" cy="3599316"/>
          </a:xfrm>
        </p:spPr>
        <p:txBody>
          <a:bodyPr/>
          <a:lstStyle/>
          <a:p>
            <a:r>
              <a:rPr lang="es-CO"/>
              <a:t>Clasificación de genero de </a:t>
            </a:r>
            <a:r>
              <a:rPr lang="es-CO" err="1"/>
              <a:t>bunsiga</a:t>
            </a:r>
            <a:r>
              <a:rPr lang="es-CO"/>
              <a:t> </a:t>
            </a:r>
            <a:r>
              <a:rPr lang="es-CO" err="1"/>
              <a:t>Bengali</a:t>
            </a:r>
            <a:r>
              <a:rPr lang="es-CO"/>
              <a:t> en 6 tipos de géneros</a:t>
            </a:r>
          </a:p>
          <a:p>
            <a:r>
              <a:rPr lang="es-CO"/>
              <a:t>Transformación de datos de características de música formato MP3 a datos cuantificables en archivo CSV</a:t>
            </a:r>
          </a:p>
          <a:p>
            <a:r>
              <a:rPr lang="es-CO"/>
              <a:t>Red Neuronal MLP de 5 capas </a:t>
            </a:r>
          </a:p>
          <a:p>
            <a:r>
              <a:rPr lang="es-CO"/>
              <a:t>Presión de 74%</a:t>
            </a:r>
          </a:p>
        </p:txBody>
      </p:sp>
      <p:pic>
        <p:nvPicPr>
          <p:cNvPr id="5" name="Imagen 4">
            <a:extLst>
              <a:ext uri="{FF2B5EF4-FFF2-40B4-BE49-F238E27FC236}">
                <a16:creationId xmlns:a16="http://schemas.microsoft.com/office/drawing/2014/main" id="{DBBBAB4A-5CC2-4A45-AF96-56483ADE7017}"/>
              </a:ext>
            </a:extLst>
          </p:cNvPr>
          <p:cNvPicPr>
            <a:picLocks noChangeAspect="1"/>
          </p:cNvPicPr>
          <p:nvPr/>
        </p:nvPicPr>
        <p:blipFill>
          <a:blip r:embed="rId2"/>
          <a:stretch>
            <a:fillRect/>
          </a:stretch>
        </p:blipFill>
        <p:spPr>
          <a:xfrm>
            <a:off x="6096000" y="2106140"/>
            <a:ext cx="1948745" cy="4476109"/>
          </a:xfrm>
          <a:prstGeom prst="rect">
            <a:avLst/>
          </a:prstGeom>
        </p:spPr>
      </p:pic>
      <p:pic>
        <p:nvPicPr>
          <p:cNvPr id="7" name="Imagen 6">
            <a:extLst>
              <a:ext uri="{FF2B5EF4-FFF2-40B4-BE49-F238E27FC236}">
                <a16:creationId xmlns:a16="http://schemas.microsoft.com/office/drawing/2014/main" id="{60144C02-D9D5-4FA9-8C36-EF62BA22CB94}"/>
              </a:ext>
            </a:extLst>
          </p:cNvPr>
          <p:cNvPicPr>
            <a:picLocks noChangeAspect="1"/>
          </p:cNvPicPr>
          <p:nvPr/>
        </p:nvPicPr>
        <p:blipFill>
          <a:blip r:embed="rId3"/>
          <a:stretch>
            <a:fillRect/>
          </a:stretch>
        </p:blipFill>
        <p:spPr>
          <a:xfrm>
            <a:off x="8329588" y="3475015"/>
            <a:ext cx="3567526" cy="1738358"/>
          </a:xfrm>
          <a:prstGeom prst="rect">
            <a:avLst/>
          </a:prstGeom>
        </p:spPr>
      </p:pic>
      <p:sp>
        <p:nvSpPr>
          <p:cNvPr id="6" name="Título 1">
            <a:extLst>
              <a:ext uri="{FF2B5EF4-FFF2-40B4-BE49-F238E27FC236}">
                <a16:creationId xmlns:a16="http://schemas.microsoft.com/office/drawing/2014/main" id="{C7860B21-485B-402A-8026-4822EAE865FC}"/>
              </a:ext>
            </a:extLst>
          </p:cNvPr>
          <p:cNvSpPr txBox="1">
            <a:spLocks/>
          </p:cNvSpPr>
          <p:nvPr/>
        </p:nvSpPr>
        <p:spPr>
          <a:xfrm>
            <a:off x="-3341706" y="-1193697"/>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3600" b="1"/>
              <a:t>Estado del Arte</a:t>
            </a:r>
          </a:p>
        </p:txBody>
      </p:sp>
    </p:spTree>
    <p:extLst>
      <p:ext uri="{BB962C8B-B14F-4D97-AF65-F5344CB8AC3E}">
        <p14:creationId xmlns:p14="http://schemas.microsoft.com/office/powerpoint/2010/main" val="3792615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D5A82FC-A97E-4FCB-B5FE-58C859CBA594}"/>
              </a:ext>
            </a:extLst>
          </p:cNvPr>
          <p:cNvSpPr/>
          <p:nvPr/>
        </p:nvSpPr>
        <p:spPr>
          <a:xfrm>
            <a:off x="335902" y="391887"/>
            <a:ext cx="9937102" cy="595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ítulo 1">
            <a:extLst>
              <a:ext uri="{FF2B5EF4-FFF2-40B4-BE49-F238E27FC236}">
                <a16:creationId xmlns:a16="http://schemas.microsoft.com/office/drawing/2014/main" id="{96D4EE77-0509-4A49-9421-B9AC4EB44F80}"/>
              </a:ext>
            </a:extLst>
          </p:cNvPr>
          <p:cNvSpPr txBox="1">
            <a:spLocks/>
          </p:cNvSpPr>
          <p:nvPr/>
        </p:nvSpPr>
        <p:spPr>
          <a:xfrm>
            <a:off x="620694" y="513183"/>
            <a:ext cx="3555066" cy="590931"/>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3600" b="1"/>
              <a:t>Estado del Arte</a:t>
            </a:r>
          </a:p>
        </p:txBody>
      </p:sp>
      <p:sp>
        <p:nvSpPr>
          <p:cNvPr id="7" name="Título 1">
            <a:extLst>
              <a:ext uri="{FF2B5EF4-FFF2-40B4-BE49-F238E27FC236}">
                <a16:creationId xmlns:a16="http://schemas.microsoft.com/office/drawing/2014/main" id="{E7EAABBA-0453-4CB4-B609-586E991C95AD}"/>
              </a:ext>
            </a:extLst>
          </p:cNvPr>
          <p:cNvSpPr txBox="1">
            <a:spLocks/>
          </p:cNvSpPr>
          <p:nvPr/>
        </p:nvSpPr>
        <p:spPr>
          <a:xfrm>
            <a:off x="-2878483" y="-355933"/>
            <a:ext cx="2586662" cy="313932"/>
          </a:xfrm>
          <a:prstGeom prst="rect">
            <a:avLst/>
          </a:prstGeom>
          <a:noFill/>
        </p:spPr>
        <p:txBody>
          <a:bodyPr wrap="square" rtlCol="0">
            <a:spAutoFit/>
          </a:bodyPr>
          <a:lstStyle>
            <a:defPPr>
              <a:defRPr lang="en-US"/>
            </a:defPPr>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Objetivo</a:t>
            </a:r>
          </a:p>
        </p:txBody>
      </p:sp>
      <p:sp>
        <p:nvSpPr>
          <p:cNvPr id="8" name="CuadroTexto 7">
            <a:extLst>
              <a:ext uri="{FF2B5EF4-FFF2-40B4-BE49-F238E27FC236}">
                <a16:creationId xmlns:a16="http://schemas.microsoft.com/office/drawing/2014/main" id="{5D661BA3-7E8A-48CA-BD0C-70555D87D168}"/>
              </a:ext>
            </a:extLst>
          </p:cNvPr>
          <p:cNvSpPr txBox="1"/>
          <p:nvPr/>
        </p:nvSpPr>
        <p:spPr>
          <a:xfrm>
            <a:off x="-5325263" y="2539386"/>
            <a:ext cx="3170303" cy="338554"/>
          </a:xfrm>
          <a:prstGeom prst="rect">
            <a:avLst/>
          </a:prstGeom>
          <a:noFill/>
        </p:spPr>
        <p:txBody>
          <a:bodyPr wrap="square" rtlCol="0">
            <a:spAutoFit/>
          </a:bodyPr>
          <a:lstStyle/>
          <a:p>
            <a:r>
              <a:rPr lang="es-CO" sz="1600"/>
              <a:t>Selección de Base de datos</a:t>
            </a:r>
          </a:p>
        </p:txBody>
      </p:sp>
      <p:sp>
        <p:nvSpPr>
          <p:cNvPr id="9" name="CuadroTexto 8">
            <a:extLst>
              <a:ext uri="{FF2B5EF4-FFF2-40B4-BE49-F238E27FC236}">
                <a16:creationId xmlns:a16="http://schemas.microsoft.com/office/drawing/2014/main" id="{FDF02E3E-D4F7-4C29-A48D-15727B3C7161}"/>
              </a:ext>
            </a:extLst>
          </p:cNvPr>
          <p:cNvSpPr txBox="1"/>
          <p:nvPr/>
        </p:nvSpPr>
        <p:spPr>
          <a:xfrm>
            <a:off x="-3740112" y="5621050"/>
            <a:ext cx="3170303" cy="338554"/>
          </a:xfrm>
          <a:prstGeom prst="rect">
            <a:avLst/>
          </a:prstGeom>
          <a:noFill/>
        </p:spPr>
        <p:txBody>
          <a:bodyPr wrap="square" rtlCol="0">
            <a:spAutoFit/>
          </a:bodyPr>
          <a:lstStyle/>
          <a:p>
            <a:r>
              <a:rPr lang="es-CO" sz="1600"/>
              <a:t>Preprocesamiento de datos</a:t>
            </a:r>
          </a:p>
        </p:txBody>
      </p:sp>
      <p:sp>
        <p:nvSpPr>
          <p:cNvPr id="10" name="CuadroTexto 9">
            <a:extLst>
              <a:ext uri="{FF2B5EF4-FFF2-40B4-BE49-F238E27FC236}">
                <a16:creationId xmlns:a16="http://schemas.microsoft.com/office/drawing/2014/main" id="{E5818205-46AB-4ECB-948C-19E9FD7FB137}"/>
              </a:ext>
            </a:extLst>
          </p:cNvPr>
          <p:cNvSpPr txBox="1"/>
          <p:nvPr/>
        </p:nvSpPr>
        <p:spPr>
          <a:xfrm>
            <a:off x="5516624" y="-1344133"/>
            <a:ext cx="3336452" cy="338554"/>
          </a:xfrm>
          <a:prstGeom prst="rect">
            <a:avLst/>
          </a:prstGeom>
          <a:noFill/>
        </p:spPr>
        <p:txBody>
          <a:bodyPr wrap="square" rtlCol="0">
            <a:spAutoFit/>
          </a:bodyPr>
          <a:lstStyle/>
          <a:p>
            <a:r>
              <a:rPr lang="es-CO" sz="1600"/>
              <a:t>Imputación de valores</a:t>
            </a:r>
          </a:p>
        </p:txBody>
      </p:sp>
      <p:sp>
        <p:nvSpPr>
          <p:cNvPr id="11" name="CuadroTexto 10">
            <a:extLst>
              <a:ext uri="{FF2B5EF4-FFF2-40B4-BE49-F238E27FC236}">
                <a16:creationId xmlns:a16="http://schemas.microsoft.com/office/drawing/2014/main" id="{CE124C44-F4A0-4A27-95DC-3F15D4A8664D}"/>
              </a:ext>
            </a:extLst>
          </p:cNvPr>
          <p:cNvSpPr txBox="1"/>
          <p:nvPr/>
        </p:nvSpPr>
        <p:spPr>
          <a:xfrm>
            <a:off x="12617875" y="2408913"/>
            <a:ext cx="3336452" cy="338554"/>
          </a:xfrm>
          <a:prstGeom prst="rect">
            <a:avLst/>
          </a:prstGeom>
          <a:noFill/>
        </p:spPr>
        <p:txBody>
          <a:bodyPr wrap="square" rtlCol="0">
            <a:spAutoFit/>
          </a:bodyPr>
          <a:lstStyle/>
          <a:p>
            <a:r>
              <a:rPr lang="es-CO" sz="1600"/>
              <a:t>Estandarización de valores</a:t>
            </a:r>
          </a:p>
        </p:txBody>
      </p:sp>
      <p:sp>
        <p:nvSpPr>
          <p:cNvPr id="12" name="CuadroTexto 11">
            <a:extLst>
              <a:ext uri="{FF2B5EF4-FFF2-40B4-BE49-F238E27FC236}">
                <a16:creationId xmlns:a16="http://schemas.microsoft.com/office/drawing/2014/main" id="{E6B6AFF8-780D-4602-A410-0D5955D431EF}"/>
              </a:ext>
            </a:extLst>
          </p:cNvPr>
          <p:cNvSpPr txBox="1"/>
          <p:nvPr/>
        </p:nvSpPr>
        <p:spPr>
          <a:xfrm>
            <a:off x="13038023" y="5152349"/>
            <a:ext cx="3336452" cy="338554"/>
          </a:xfrm>
          <a:prstGeom prst="rect">
            <a:avLst/>
          </a:prstGeom>
          <a:noFill/>
        </p:spPr>
        <p:txBody>
          <a:bodyPr wrap="square" rtlCol="0">
            <a:spAutoFit/>
          </a:bodyPr>
          <a:lstStyle/>
          <a:p>
            <a:r>
              <a:rPr lang="es-CO" sz="1600"/>
              <a:t>Exploración de variables</a:t>
            </a:r>
          </a:p>
        </p:txBody>
      </p:sp>
      <p:sp>
        <p:nvSpPr>
          <p:cNvPr id="13" name="CuadroTexto 12">
            <a:extLst>
              <a:ext uri="{FF2B5EF4-FFF2-40B4-BE49-F238E27FC236}">
                <a16:creationId xmlns:a16="http://schemas.microsoft.com/office/drawing/2014/main" id="{D757A16A-D88F-442F-9519-EDA460F01379}"/>
              </a:ext>
            </a:extLst>
          </p:cNvPr>
          <p:cNvSpPr txBox="1"/>
          <p:nvPr/>
        </p:nvSpPr>
        <p:spPr>
          <a:xfrm>
            <a:off x="11139212" y="7313892"/>
            <a:ext cx="3336452" cy="338554"/>
          </a:xfrm>
          <a:prstGeom prst="rect">
            <a:avLst/>
          </a:prstGeom>
          <a:noFill/>
        </p:spPr>
        <p:txBody>
          <a:bodyPr wrap="square" rtlCol="0">
            <a:spAutoFit/>
          </a:bodyPr>
          <a:lstStyle/>
          <a:p>
            <a:r>
              <a:rPr lang="es-CO" sz="1600"/>
              <a:t>Implementación del modelo</a:t>
            </a:r>
          </a:p>
        </p:txBody>
      </p:sp>
      <p:sp>
        <p:nvSpPr>
          <p:cNvPr id="14" name="CuadroTexto 13">
            <a:extLst>
              <a:ext uri="{FF2B5EF4-FFF2-40B4-BE49-F238E27FC236}">
                <a16:creationId xmlns:a16="http://schemas.microsoft.com/office/drawing/2014/main" id="{ACB80F62-1147-48D8-A5ED-A11123C4FBF9}"/>
              </a:ext>
            </a:extLst>
          </p:cNvPr>
          <p:cNvSpPr txBox="1"/>
          <p:nvPr/>
        </p:nvSpPr>
        <p:spPr>
          <a:xfrm>
            <a:off x="4972873" y="8030354"/>
            <a:ext cx="3336452" cy="338554"/>
          </a:xfrm>
          <a:prstGeom prst="rect">
            <a:avLst/>
          </a:prstGeom>
          <a:noFill/>
        </p:spPr>
        <p:txBody>
          <a:bodyPr wrap="square" rtlCol="0">
            <a:spAutoFit/>
          </a:bodyPr>
          <a:lstStyle/>
          <a:p>
            <a:r>
              <a:rPr lang="es-CO" sz="1600"/>
              <a:t>Protocolo experimental</a:t>
            </a:r>
          </a:p>
        </p:txBody>
      </p:sp>
      <p:sp>
        <p:nvSpPr>
          <p:cNvPr id="15" name="Título 1">
            <a:extLst>
              <a:ext uri="{FF2B5EF4-FFF2-40B4-BE49-F238E27FC236}">
                <a16:creationId xmlns:a16="http://schemas.microsoft.com/office/drawing/2014/main" id="{EDB82714-A440-4CCC-8364-B1B10C3A54C7}"/>
              </a:ext>
            </a:extLst>
          </p:cNvPr>
          <p:cNvSpPr txBox="1">
            <a:spLocks/>
          </p:cNvSpPr>
          <p:nvPr/>
        </p:nvSpPr>
        <p:spPr>
          <a:xfrm>
            <a:off x="0" y="7982121"/>
            <a:ext cx="2209183" cy="4175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s-CO" sz="1600">
                <a:latin typeface="+mn-lt"/>
              </a:rPr>
              <a:t>Contexto</a:t>
            </a:r>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2F460D02-C396-45A6-8EDA-67FC236BB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96" y="1985202"/>
            <a:ext cx="8961961" cy="34388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55787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erlín">
  <a:themeElements>
    <a:clrScheme name="Berlí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í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í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BC61FAB0642FE408167ABE9ACA42F1D" ma:contentTypeVersion="4" ma:contentTypeDescription="Create a new document." ma:contentTypeScope="" ma:versionID="991c092e1a303e67e42d01f96f90fca9">
  <xsd:schema xmlns:xsd="http://www.w3.org/2001/XMLSchema" xmlns:xs="http://www.w3.org/2001/XMLSchema" xmlns:p="http://schemas.microsoft.com/office/2006/metadata/properties" xmlns:ns2="7d70ee91-80ef-4827-81bd-aa91d85408f7" targetNamespace="http://schemas.microsoft.com/office/2006/metadata/properties" ma:root="true" ma:fieldsID="6123b04301771829e62e94fbed328a6f" ns2:_="">
    <xsd:import namespace="7d70ee91-80ef-4827-81bd-aa91d85408f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70ee91-80ef-4827-81bd-aa91d85408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A9F9424-8DE8-4078-994D-152B340D3F52}">
  <ds:schemaRefs>
    <ds:schemaRef ds:uri="http://schemas.microsoft.com/sharepoint/v3/contenttype/forms"/>
  </ds:schemaRefs>
</ds:datastoreItem>
</file>

<file path=customXml/itemProps2.xml><?xml version="1.0" encoding="utf-8"?>
<ds:datastoreItem xmlns:ds="http://schemas.openxmlformats.org/officeDocument/2006/customXml" ds:itemID="{50E7E368-E5B3-4918-A936-1C186B89D739}"/>
</file>

<file path=customXml/itemProps3.xml><?xml version="1.0" encoding="utf-8"?>
<ds:datastoreItem xmlns:ds="http://schemas.openxmlformats.org/officeDocument/2006/customXml" ds:itemID="{60FAAB5B-2CEF-4002-AB2F-D4B52635FC0F}">
  <ds:schemaRefs>
    <ds:schemaRef ds:uri="7d70ee91-80ef-4827-81bd-aa91d85408f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TM04033917[[fn=Berlín]]</Template>
  <Application>Microsoft Office PowerPoint</Application>
  <PresentationFormat>Widescreen</PresentationFormat>
  <Slides>35</Slides>
  <Notes>9</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Berlín</vt:lpstr>
      <vt:lpstr>Sistema de Clasificación de Géneros Musicales para Plataformas de Streaming</vt:lpstr>
      <vt:lpstr>Sistema de Clasificación de Géneros Musicales para Plataformas de Streaming</vt:lpstr>
      <vt:lpstr>PowerPoint Presentation</vt:lpstr>
      <vt:lpstr>Sistema de Clasificación de Géneros Musicales para Plataformas de Streaming</vt:lpstr>
      <vt:lpstr>PowerPoint Presentation</vt:lpstr>
      <vt:lpstr>Sistema de Clasificación de Géneros Musicales para Plataformas de Streaming</vt:lpstr>
      <vt:lpstr>PowerPoint Presentation</vt:lpstr>
      <vt:lpstr>Puntos Claves</vt:lpstr>
      <vt:lpstr>PowerPoint Presentation</vt:lpstr>
      <vt:lpstr>Puntos Claves</vt:lpstr>
      <vt:lpstr>Metodología</vt:lpstr>
      <vt:lpstr>PowerPoint Presentation</vt:lpstr>
      <vt:lpstr>PowerPoint Presentation</vt:lpstr>
      <vt:lpstr>PowerPoint Presentation</vt:lpstr>
      <vt:lpstr>Solución del Problema</vt:lpstr>
      <vt:lpstr>Sistema de Clasificación de Géneros Musicales para Plataformas de Streaming</vt:lpstr>
      <vt:lpstr>Proceso de Solución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Recomendación para plataformas de Streaming</dc:title>
  <dc:creator>Daniel Figueroa Torres</dc:creator>
  <cp:revision>1</cp:revision>
  <dcterms:created xsi:type="dcterms:W3CDTF">2021-09-11T21:12:07Z</dcterms:created>
  <dcterms:modified xsi:type="dcterms:W3CDTF">2021-09-25T21:25:14Z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0x010100EBC61FAB0642FE408167ABE9ACA42F1D</vt:lpwstr>
  </property>
</Properties>
</file>